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17373600" cx="30175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5472">
          <p15:clr>
            <a:srgbClr val="000000"/>
          </p15:clr>
        </p15:guide>
        <p15:guide id="2" pos="950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5472" orient="horz"/>
        <p:guide pos="950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9pPr>
          </a:lstStyle>
          <a:p/>
        </p:txBody>
      </p:sp>
      <p:sp>
        <p:nvSpPr>
          <p:cNvPr id="5" name="Google Shape;5;n"/>
          <p:cNvSpPr/>
          <p:nvPr>
            <p:ph idx="3" type="sldImg"/>
          </p:nvPr>
        </p:nvSpPr>
        <p:spPr>
          <a:xfrm>
            <a:off x="452437" y="685800"/>
            <a:ext cx="59531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2pPr>
            <a:lvl3pPr lvl="2"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3pPr>
            <a:lvl4pPr lvl="3"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4pPr>
            <a:lvl5pPr lvl="4"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5pPr>
            <a:lvl6pPr lvl="5"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6pPr>
            <a:lvl7pPr lvl="6"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7pPr>
            <a:lvl8pPr lvl="7"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8pPr>
            <a:lvl9pPr lvl="8" marR="0" rtl="0" algn="l">
              <a:lnSpc>
                <a:spcPct val="100000"/>
              </a:lnSpc>
              <a:spcBef>
                <a:spcPts val="0"/>
              </a:spcBef>
              <a:spcAft>
                <a:spcPts val="0"/>
              </a:spcAft>
              <a:buSzPts val="1400"/>
              <a:buNone/>
              <a:defRPr b="0" i="0" sz="5300" u="none" cap="none" strike="noStrike">
                <a:solidFill>
                  <a:srgbClr val="000000"/>
                </a:solidFill>
                <a:latin typeface="Calibri"/>
                <a:ea typeface="Calibri"/>
                <a:cs typeface="Calibri"/>
                <a:sym typeface="Calibri"/>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p:nvPr>
            <p:ph idx="2" type="sldImg"/>
          </p:nvPr>
        </p:nvSpPr>
        <p:spPr>
          <a:xfrm>
            <a:off x="452437" y="685800"/>
            <a:ext cx="59531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452437" y="685800"/>
            <a:ext cx="59531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452437" y="685800"/>
            <a:ext cx="59531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docs.google.com/presentation/d/e/2PACX-1vTcLvaeJwV_gInSrJ4AVTamzZYVxOVpBIsBvLMzMgY575xi96XAhUUH6hbvgSxN0yg2zXZTNKcUB0WY/pub?start=false&amp;loop=false&amp;delayms=60000&amp;slide=id.g8a852031fe_0_112" TargetMode="External"/><Relationship Id="rId3" Type="http://schemas.openxmlformats.org/officeDocument/2006/relationships/image" Target="../media/image1.png"/><Relationship Id="rId4" Type="http://schemas.openxmlformats.org/officeDocument/2006/relationships/hyperlink" Target="https://docs.google.com/presentation/d/e/2PACX-1vTcLvaeJwV_gInSrJ4AVTamzZYVxOVpBIsBvLMzMgY575xi96XAhUUH6hbvgSxN0yg2zXZTNKcUB0WY/pub?start=false&amp;loop=false&amp;delayms=60000&amp;slide=id.g8a852031fe_0_156" TargetMode="External"/><Relationship Id="rId5"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2263140" y="5397078"/>
            <a:ext cx="25648919" cy="3724063"/>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4526280" y="9845040"/>
            <a:ext cx="21122641" cy="4439920"/>
          </a:xfrm>
          <a:prstGeom prst="rect">
            <a:avLst/>
          </a:prstGeom>
          <a:noFill/>
          <a:ln>
            <a:noFill/>
          </a:ln>
        </p:spPr>
        <p:txBody>
          <a:bodyPr anchorCtr="0" anchor="t" bIns="135850" lIns="271700" spcFirstLastPara="1" rIns="271700" wrap="square" tIns="135850">
            <a:noAutofit/>
          </a:bodyPr>
          <a:lstStyle>
            <a:lvl1pPr lvl="0" algn="ctr">
              <a:spcBef>
                <a:spcPts val="1900"/>
              </a:spcBef>
              <a:spcAft>
                <a:spcPts val="0"/>
              </a:spcAft>
              <a:buClr>
                <a:srgbClr val="888888"/>
              </a:buClr>
              <a:buSzPts val="9500"/>
              <a:buNone/>
              <a:defRPr>
                <a:solidFill>
                  <a:srgbClr val="888888"/>
                </a:solidFill>
              </a:defRPr>
            </a:lvl1pPr>
            <a:lvl2pPr lvl="1" algn="ctr">
              <a:spcBef>
                <a:spcPts val="1660"/>
              </a:spcBef>
              <a:spcAft>
                <a:spcPts val="0"/>
              </a:spcAft>
              <a:buClr>
                <a:srgbClr val="888888"/>
              </a:buClr>
              <a:buSzPts val="8300"/>
              <a:buNone/>
              <a:defRPr>
                <a:solidFill>
                  <a:srgbClr val="888888"/>
                </a:solidFill>
              </a:defRPr>
            </a:lvl2pPr>
            <a:lvl3pPr lvl="2" algn="ctr">
              <a:spcBef>
                <a:spcPts val="1420"/>
              </a:spcBef>
              <a:spcAft>
                <a:spcPts val="0"/>
              </a:spcAft>
              <a:buClr>
                <a:srgbClr val="888888"/>
              </a:buClr>
              <a:buSzPts val="7100"/>
              <a:buNone/>
              <a:defRPr>
                <a:solidFill>
                  <a:srgbClr val="888888"/>
                </a:solidFill>
              </a:defRPr>
            </a:lvl3pPr>
            <a:lvl4pPr lvl="3" algn="ctr">
              <a:spcBef>
                <a:spcPts val="1180"/>
              </a:spcBef>
              <a:spcAft>
                <a:spcPts val="0"/>
              </a:spcAft>
              <a:buClr>
                <a:srgbClr val="888888"/>
              </a:buClr>
              <a:buSzPts val="5900"/>
              <a:buNone/>
              <a:defRPr>
                <a:solidFill>
                  <a:srgbClr val="888888"/>
                </a:solidFill>
              </a:defRPr>
            </a:lvl4pPr>
            <a:lvl5pPr lvl="4" algn="ctr">
              <a:spcBef>
                <a:spcPts val="1180"/>
              </a:spcBef>
              <a:spcAft>
                <a:spcPts val="0"/>
              </a:spcAft>
              <a:buClr>
                <a:srgbClr val="888888"/>
              </a:buClr>
              <a:buSzPts val="5900"/>
              <a:buNone/>
              <a:defRPr>
                <a:solidFill>
                  <a:srgbClr val="888888"/>
                </a:solidFill>
              </a:defRPr>
            </a:lvl5pPr>
            <a:lvl6pPr lvl="5" algn="ctr">
              <a:spcBef>
                <a:spcPts val="1180"/>
              </a:spcBef>
              <a:spcAft>
                <a:spcPts val="0"/>
              </a:spcAft>
              <a:buClr>
                <a:srgbClr val="888888"/>
              </a:buClr>
              <a:buSzPts val="5900"/>
              <a:buNone/>
              <a:defRPr>
                <a:solidFill>
                  <a:srgbClr val="888888"/>
                </a:solidFill>
              </a:defRPr>
            </a:lvl6pPr>
            <a:lvl7pPr lvl="6" algn="ctr">
              <a:spcBef>
                <a:spcPts val="1180"/>
              </a:spcBef>
              <a:spcAft>
                <a:spcPts val="0"/>
              </a:spcAft>
              <a:buClr>
                <a:srgbClr val="888888"/>
              </a:buClr>
              <a:buSzPts val="5900"/>
              <a:buNone/>
              <a:defRPr>
                <a:solidFill>
                  <a:srgbClr val="888888"/>
                </a:solidFill>
              </a:defRPr>
            </a:lvl7pPr>
            <a:lvl8pPr lvl="7" algn="ctr">
              <a:spcBef>
                <a:spcPts val="1180"/>
              </a:spcBef>
              <a:spcAft>
                <a:spcPts val="0"/>
              </a:spcAft>
              <a:buClr>
                <a:srgbClr val="888888"/>
              </a:buClr>
              <a:buSzPts val="5900"/>
              <a:buNone/>
              <a:defRPr>
                <a:solidFill>
                  <a:srgbClr val="888888"/>
                </a:solidFill>
              </a:defRPr>
            </a:lvl8pPr>
            <a:lvl9pPr lvl="8" algn="ctr">
              <a:spcBef>
                <a:spcPts val="1180"/>
              </a:spcBef>
              <a:spcAft>
                <a:spcPts val="0"/>
              </a:spcAft>
              <a:buClr>
                <a:srgbClr val="888888"/>
              </a:buClr>
              <a:buSzPts val="5900"/>
              <a:buNone/>
              <a:defRPr>
                <a:solidFill>
                  <a:srgbClr val="888888"/>
                </a:solidFill>
              </a:defRPr>
            </a:lvl9pPr>
          </a:lstStyle>
          <a:p/>
        </p:txBody>
      </p:sp>
      <p:sp>
        <p:nvSpPr>
          <p:cNvPr id="18" name="Google Shape;18;p2"/>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1" name="Google Shape;21;p2">
            <a:hlinkClick r:id="rId2"/>
          </p:cNvPr>
          <p:cNvPicPr preferRelativeResize="0"/>
          <p:nvPr/>
        </p:nvPicPr>
        <p:blipFill>
          <a:blip r:embed="rId3">
            <a:alphaModFix/>
          </a:blip>
          <a:stretch>
            <a:fillRect/>
          </a:stretch>
        </p:blipFill>
        <p:spPr>
          <a:xfrm>
            <a:off x="28271460" y="538603"/>
            <a:ext cx="924440" cy="922552"/>
          </a:xfrm>
          <a:prstGeom prst="rect">
            <a:avLst/>
          </a:prstGeom>
          <a:noFill/>
          <a:ln>
            <a:noFill/>
          </a:ln>
        </p:spPr>
      </p:pic>
      <p:pic>
        <p:nvPicPr>
          <p:cNvPr id="22" name="Google Shape;22;p2">
            <a:hlinkClick r:id="rId4"/>
          </p:cNvPr>
          <p:cNvPicPr preferRelativeResize="0"/>
          <p:nvPr/>
        </p:nvPicPr>
        <p:blipFill rotWithShape="1">
          <a:blip r:embed="rId5">
            <a:alphaModFix/>
          </a:blip>
          <a:srcRect b="0" l="0" r="0" t="0"/>
          <a:stretch/>
        </p:blipFill>
        <p:spPr>
          <a:xfrm>
            <a:off x="27030375" y="391000"/>
            <a:ext cx="1062600" cy="1174500"/>
          </a:xfrm>
          <a:prstGeom prst="roundRect">
            <a:avLst>
              <a:gd fmla="val 16667" name="adj"/>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4" name="Shape 74"/>
        <p:cNvGrpSpPr/>
        <p:nvPr/>
      </p:nvGrpSpPr>
      <p:grpSpPr>
        <a:xfrm>
          <a:off x="0" y="0"/>
          <a:ext cx="0" cy="0"/>
          <a:chOff x="0" y="0"/>
          <a:chExt cx="0" cy="0"/>
        </a:xfrm>
      </p:grpSpPr>
      <p:sp>
        <p:nvSpPr>
          <p:cNvPr id="75" name="Google Shape;75;p11"/>
          <p:cNvSpPr txBox="1"/>
          <p:nvPr>
            <p:ph type="title"/>
          </p:nvPr>
        </p:nvSpPr>
        <p:spPr>
          <a:xfrm>
            <a:off x="2383633" y="11164148"/>
            <a:ext cx="25648919" cy="3450590"/>
          </a:xfrm>
          <a:prstGeom prst="rect">
            <a:avLst/>
          </a:prstGeom>
          <a:noFill/>
          <a:ln>
            <a:noFill/>
          </a:ln>
        </p:spPr>
        <p:txBody>
          <a:bodyPr anchorCtr="0" anchor="t" bIns="135850" lIns="271700" spcFirstLastPara="1" rIns="271700" wrap="square" tIns="135850">
            <a:noAutofit/>
          </a:bodyPr>
          <a:lstStyle>
            <a:lvl1pPr lvl="0" algn="l">
              <a:spcBef>
                <a:spcPts val="0"/>
              </a:spcBef>
              <a:spcAft>
                <a:spcPts val="0"/>
              </a:spcAft>
              <a:buClr>
                <a:schemeClr val="dk1"/>
              </a:buClr>
              <a:buSzPts val="11900"/>
              <a:buFont typeface="Calibri"/>
              <a:buNone/>
              <a:defRPr b="1" sz="119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 type="body"/>
          </p:nvPr>
        </p:nvSpPr>
        <p:spPr>
          <a:xfrm>
            <a:off x="2383633" y="7363674"/>
            <a:ext cx="25648919" cy="3800474"/>
          </a:xfrm>
          <a:prstGeom prst="rect">
            <a:avLst/>
          </a:prstGeom>
          <a:noFill/>
          <a:ln>
            <a:noFill/>
          </a:ln>
        </p:spPr>
        <p:txBody>
          <a:bodyPr anchorCtr="0" anchor="b" bIns="135850" lIns="271700" spcFirstLastPara="1" rIns="271700" wrap="square" tIns="135850">
            <a:noAutofit/>
          </a:bodyPr>
          <a:lstStyle>
            <a:lvl1pPr indent="-228600" lvl="0" marL="457200" algn="l">
              <a:spcBef>
                <a:spcPts val="1180"/>
              </a:spcBef>
              <a:spcAft>
                <a:spcPts val="0"/>
              </a:spcAft>
              <a:buClr>
                <a:srgbClr val="888888"/>
              </a:buClr>
              <a:buSzPts val="5900"/>
              <a:buNone/>
              <a:defRPr sz="5900">
                <a:solidFill>
                  <a:srgbClr val="888888"/>
                </a:solidFill>
              </a:defRPr>
            </a:lvl1pPr>
            <a:lvl2pPr indent="-228600" lvl="1" marL="914400" algn="l">
              <a:spcBef>
                <a:spcPts val="1060"/>
              </a:spcBef>
              <a:spcAft>
                <a:spcPts val="0"/>
              </a:spcAft>
              <a:buClr>
                <a:srgbClr val="888888"/>
              </a:buClr>
              <a:buSzPts val="5300"/>
              <a:buNone/>
              <a:defRPr sz="5300">
                <a:solidFill>
                  <a:srgbClr val="888888"/>
                </a:solidFill>
              </a:defRPr>
            </a:lvl2pPr>
            <a:lvl3pPr indent="-228600" lvl="2" marL="1371600" algn="l">
              <a:spcBef>
                <a:spcPts val="960"/>
              </a:spcBef>
              <a:spcAft>
                <a:spcPts val="0"/>
              </a:spcAft>
              <a:buClr>
                <a:srgbClr val="888888"/>
              </a:buClr>
              <a:buSzPts val="4800"/>
              <a:buNone/>
              <a:defRPr sz="4800">
                <a:solidFill>
                  <a:srgbClr val="888888"/>
                </a:solidFill>
              </a:defRPr>
            </a:lvl3pPr>
            <a:lvl4pPr indent="-228600" lvl="3" marL="1828800" algn="l">
              <a:spcBef>
                <a:spcPts val="840"/>
              </a:spcBef>
              <a:spcAft>
                <a:spcPts val="0"/>
              </a:spcAft>
              <a:buClr>
                <a:srgbClr val="888888"/>
              </a:buClr>
              <a:buSzPts val="4200"/>
              <a:buNone/>
              <a:defRPr sz="4200">
                <a:solidFill>
                  <a:srgbClr val="888888"/>
                </a:solidFill>
              </a:defRPr>
            </a:lvl4pPr>
            <a:lvl5pPr indent="-228600" lvl="4" marL="2286000" algn="l">
              <a:spcBef>
                <a:spcPts val="840"/>
              </a:spcBef>
              <a:spcAft>
                <a:spcPts val="0"/>
              </a:spcAft>
              <a:buClr>
                <a:srgbClr val="888888"/>
              </a:buClr>
              <a:buSzPts val="4200"/>
              <a:buNone/>
              <a:defRPr sz="4200">
                <a:solidFill>
                  <a:srgbClr val="888888"/>
                </a:solidFill>
              </a:defRPr>
            </a:lvl5pPr>
            <a:lvl6pPr indent="-228600" lvl="5" marL="2743200" algn="l">
              <a:spcBef>
                <a:spcPts val="840"/>
              </a:spcBef>
              <a:spcAft>
                <a:spcPts val="0"/>
              </a:spcAft>
              <a:buClr>
                <a:srgbClr val="888888"/>
              </a:buClr>
              <a:buSzPts val="4200"/>
              <a:buNone/>
              <a:defRPr sz="4200">
                <a:solidFill>
                  <a:srgbClr val="888888"/>
                </a:solidFill>
              </a:defRPr>
            </a:lvl6pPr>
            <a:lvl7pPr indent="-228600" lvl="6" marL="3200400" algn="l">
              <a:spcBef>
                <a:spcPts val="840"/>
              </a:spcBef>
              <a:spcAft>
                <a:spcPts val="0"/>
              </a:spcAft>
              <a:buClr>
                <a:srgbClr val="888888"/>
              </a:buClr>
              <a:buSzPts val="4200"/>
              <a:buNone/>
              <a:defRPr sz="4200">
                <a:solidFill>
                  <a:srgbClr val="888888"/>
                </a:solidFill>
              </a:defRPr>
            </a:lvl7pPr>
            <a:lvl8pPr indent="-228600" lvl="7" marL="3657600" algn="l">
              <a:spcBef>
                <a:spcPts val="840"/>
              </a:spcBef>
              <a:spcAft>
                <a:spcPts val="0"/>
              </a:spcAft>
              <a:buClr>
                <a:srgbClr val="888888"/>
              </a:buClr>
              <a:buSzPts val="4200"/>
              <a:buNone/>
              <a:defRPr sz="4200">
                <a:solidFill>
                  <a:srgbClr val="888888"/>
                </a:solidFill>
              </a:defRPr>
            </a:lvl8pPr>
            <a:lvl9pPr indent="-228600" lvl="8" marL="4114800" algn="l">
              <a:spcBef>
                <a:spcPts val="840"/>
              </a:spcBef>
              <a:spcAft>
                <a:spcPts val="0"/>
              </a:spcAft>
              <a:buClr>
                <a:srgbClr val="888888"/>
              </a:buClr>
              <a:buSzPts val="4200"/>
              <a:buNone/>
              <a:defRPr sz="4200">
                <a:solidFill>
                  <a:srgbClr val="888888"/>
                </a:solidFill>
              </a:defRPr>
            </a:lvl9pPr>
          </a:lstStyle>
          <a:p/>
        </p:txBody>
      </p:sp>
      <p:sp>
        <p:nvSpPr>
          <p:cNvPr id="77" name="Google Shape;77;p11"/>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80" name="Shape 80"/>
        <p:cNvGrpSpPr/>
        <p:nvPr/>
      </p:nvGrpSpPr>
      <p:grpSpPr>
        <a:xfrm>
          <a:off x="0" y="0"/>
          <a:ext cx="0" cy="0"/>
          <a:chOff x="0" y="0"/>
          <a:chExt cx="0" cy="0"/>
        </a:xfrm>
      </p:grpSpPr>
      <p:sp>
        <p:nvSpPr>
          <p:cNvPr id="81" name="Google Shape;81;p12"/>
          <p:cNvSpPr txBox="1"/>
          <p:nvPr>
            <p:ph type="title"/>
          </p:nvPr>
        </p:nvSpPr>
        <p:spPr>
          <a:xfrm>
            <a:off x="1508125" y="695325"/>
            <a:ext cx="27158950" cy="2895600"/>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2"/>
          <p:cNvSpPr txBox="1"/>
          <p:nvPr>
            <p:ph idx="1" type="body"/>
          </p:nvPr>
        </p:nvSpPr>
        <p:spPr>
          <a:xfrm>
            <a:off x="1508125" y="4054475"/>
            <a:ext cx="27158950" cy="11464925"/>
          </a:xfrm>
          <a:prstGeom prst="rect">
            <a:avLst/>
          </a:prstGeom>
          <a:noFill/>
          <a:ln>
            <a:noFill/>
          </a:ln>
        </p:spPr>
        <p:txBody>
          <a:bodyPr anchorCtr="0" anchor="t" bIns="135850" lIns="271700" spcFirstLastPara="1" rIns="271700" wrap="square" tIns="135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3" name="Google Shape;83;p12"/>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2"/>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2"/>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3" name="Shape 23"/>
        <p:cNvGrpSpPr/>
        <p:nvPr/>
      </p:nvGrpSpPr>
      <p:grpSpPr>
        <a:xfrm>
          <a:off x="0" y="0"/>
          <a:ext cx="0" cy="0"/>
          <a:chOff x="0" y="0"/>
          <a:chExt cx="0" cy="0"/>
        </a:xfrm>
      </p:grpSpPr>
      <p:sp>
        <p:nvSpPr>
          <p:cNvPr id="24" name="Google Shape;24;p3"/>
          <p:cNvSpPr txBox="1"/>
          <p:nvPr>
            <p:ph type="title"/>
          </p:nvPr>
        </p:nvSpPr>
        <p:spPr>
          <a:xfrm rot="5400000">
            <a:off x="64621123" y="9335586"/>
            <a:ext cx="37554322" cy="22406133"/>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rot="5400000">
            <a:off x="19557397" y="-12819090"/>
            <a:ext cx="37554322" cy="66715485"/>
          </a:xfrm>
          <a:prstGeom prst="rect">
            <a:avLst/>
          </a:prstGeom>
          <a:noFill/>
          <a:ln>
            <a:noFill/>
          </a:ln>
        </p:spPr>
        <p:txBody>
          <a:bodyPr anchorCtr="0" anchor="t" bIns="135850" lIns="271700" spcFirstLastPara="1" rIns="271700" wrap="square" tIns="135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6" name="Google Shape;26;p3"/>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9" name="Shape 29"/>
        <p:cNvGrpSpPr/>
        <p:nvPr/>
      </p:nvGrpSpPr>
      <p:grpSpPr>
        <a:xfrm>
          <a:off x="0" y="0"/>
          <a:ext cx="0" cy="0"/>
          <a:chOff x="0" y="0"/>
          <a:chExt cx="0" cy="0"/>
        </a:xfrm>
      </p:grpSpPr>
      <p:sp>
        <p:nvSpPr>
          <p:cNvPr id="30" name="Google Shape;30;p4"/>
          <p:cNvSpPr txBox="1"/>
          <p:nvPr>
            <p:ph type="title"/>
          </p:nvPr>
        </p:nvSpPr>
        <p:spPr>
          <a:xfrm>
            <a:off x="1508125" y="695325"/>
            <a:ext cx="27158950" cy="2895600"/>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
          <p:cNvSpPr txBox="1"/>
          <p:nvPr>
            <p:ph idx="1" type="body"/>
          </p:nvPr>
        </p:nvSpPr>
        <p:spPr>
          <a:xfrm rot="5400000">
            <a:off x="9355138" y="-3792537"/>
            <a:ext cx="11464925" cy="27158950"/>
          </a:xfrm>
          <a:prstGeom prst="rect">
            <a:avLst/>
          </a:prstGeom>
          <a:noFill/>
          <a:ln>
            <a:noFill/>
          </a:ln>
        </p:spPr>
        <p:txBody>
          <a:bodyPr anchorCtr="0" anchor="t" bIns="135850" lIns="271700" spcFirstLastPara="1" rIns="271700" wrap="square" tIns="1358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2" name="Google Shape;32;p4"/>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5" name="Shape 35"/>
        <p:cNvGrpSpPr/>
        <p:nvPr/>
      </p:nvGrpSpPr>
      <p:grpSpPr>
        <a:xfrm>
          <a:off x="0" y="0"/>
          <a:ext cx="0" cy="0"/>
          <a:chOff x="0" y="0"/>
          <a:chExt cx="0" cy="0"/>
        </a:xfrm>
      </p:grpSpPr>
      <p:sp>
        <p:nvSpPr>
          <p:cNvPr id="36" name="Google Shape;36;p5"/>
          <p:cNvSpPr txBox="1"/>
          <p:nvPr>
            <p:ph type="title"/>
          </p:nvPr>
        </p:nvSpPr>
        <p:spPr>
          <a:xfrm>
            <a:off x="5914550" y="12161520"/>
            <a:ext cx="18105120" cy="1435736"/>
          </a:xfrm>
          <a:prstGeom prst="rect">
            <a:avLst/>
          </a:prstGeom>
          <a:noFill/>
          <a:ln>
            <a:noFill/>
          </a:ln>
        </p:spPr>
        <p:txBody>
          <a:bodyPr anchorCtr="0" anchor="b" bIns="135850" lIns="271700" spcFirstLastPara="1" rIns="271700" wrap="square" tIns="135850">
            <a:noAutofit/>
          </a:bodyPr>
          <a:lstStyle>
            <a:lvl1pPr lvl="0" algn="l">
              <a:spcBef>
                <a:spcPts val="0"/>
              </a:spcBef>
              <a:spcAft>
                <a:spcPts val="0"/>
              </a:spcAft>
              <a:buClr>
                <a:schemeClr val="dk1"/>
              </a:buClr>
              <a:buSzPts val="5900"/>
              <a:buFont typeface="Calibri"/>
              <a:buNone/>
              <a:defRPr b="1" sz="5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5"/>
          <p:cNvSpPr/>
          <p:nvPr>
            <p:ph idx="2" type="pic"/>
          </p:nvPr>
        </p:nvSpPr>
        <p:spPr>
          <a:xfrm>
            <a:off x="5914550" y="1552363"/>
            <a:ext cx="18105120" cy="10424160"/>
          </a:xfrm>
          <a:prstGeom prst="rect">
            <a:avLst/>
          </a:prstGeom>
          <a:noFill/>
          <a:ln>
            <a:noFill/>
          </a:ln>
        </p:spPr>
        <p:txBody>
          <a:bodyPr anchorCtr="0" anchor="t" bIns="135850" lIns="271700" spcFirstLastPara="1" rIns="271700" wrap="square" tIns="135850">
            <a:noAutofit/>
          </a:bodyPr>
          <a:lstStyle>
            <a:lvl1pPr lvl="0" marR="0" rtl="0" algn="l">
              <a:spcBef>
                <a:spcPts val="1900"/>
              </a:spcBef>
              <a:spcAft>
                <a:spcPts val="0"/>
              </a:spcAft>
              <a:buClr>
                <a:schemeClr val="dk1"/>
              </a:buClr>
              <a:buSzPts val="9500"/>
              <a:buFont typeface="Arial"/>
              <a:buNone/>
              <a:defRPr b="0" i="0" sz="9500" u="none" cap="none" strike="noStrike">
                <a:solidFill>
                  <a:schemeClr val="dk1"/>
                </a:solidFill>
                <a:latin typeface="Calibri"/>
                <a:ea typeface="Calibri"/>
                <a:cs typeface="Calibri"/>
                <a:sym typeface="Calibri"/>
              </a:defRPr>
            </a:lvl1pPr>
            <a:lvl2pPr lvl="1" marR="0" rtl="0" algn="l">
              <a:spcBef>
                <a:spcPts val="1660"/>
              </a:spcBef>
              <a:spcAft>
                <a:spcPts val="0"/>
              </a:spcAft>
              <a:buClr>
                <a:schemeClr val="dk1"/>
              </a:buClr>
              <a:buSzPts val="8300"/>
              <a:buFont typeface="Arial"/>
              <a:buNone/>
              <a:defRPr b="0" i="0" sz="8300" u="none" cap="none" strike="noStrike">
                <a:solidFill>
                  <a:schemeClr val="dk1"/>
                </a:solidFill>
                <a:latin typeface="Calibri"/>
                <a:ea typeface="Calibri"/>
                <a:cs typeface="Calibri"/>
                <a:sym typeface="Calibri"/>
              </a:defRPr>
            </a:lvl2pPr>
            <a:lvl3pPr lvl="2" marR="0" rtl="0" algn="l">
              <a:spcBef>
                <a:spcPts val="1420"/>
              </a:spcBef>
              <a:spcAft>
                <a:spcPts val="0"/>
              </a:spcAft>
              <a:buClr>
                <a:schemeClr val="dk1"/>
              </a:buClr>
              <a:buSzPts val="7100"/>
              <a:buFont typeface="Arial"/>
              <a:buNone/>
              <a:defRPr b="0" i="0" sz="7100" u="none" cap="none" strike="noStrike">
                <a:solidFill>
                  <a:schemeClr val="dk1"/>
                </a:solidFill>
                <a:latin typeface="Calibri"/>
                <a:ea typeface="Calibri"/>
                <a:cs typeface="Calibri"/>
                <a:sym typeface="Calibri"/>
              </a:defRPr>
            </a:lvl3pPr>
            <a:lvl4pPr lvl="3"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4pPr>
            <a:lvl5pPr lvl="4"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5pPr>
            <a:lvl6pPr lvl="5"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6pPr>
            <a:lvl7pPr lvl="6"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7pPr>
            <a:lvl8pPr lvl="7"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8pPr>
            <a:lvl9pPr lvl="8" marR="0" rtl="0" algn="l">
              <a:spcBef>
                <a:spcPts val="1180"/>
              </a:spcBef>
              <a:spcAft>
                <a:spcPts val="0"/>
              </a:spcAft>
              <a:buClr>
                <a:schemeClr val="dk1"/>
              </a:buClr>
              <a:buSzPts val="5900"/>
              <a:buFont typeface="Arial"/>
              <a:buNone/>
              <a:defRPr b="0" i="0" sz="5900" u="none" cap="none" strike="noStrike">
                <a:solidFill>
                  <a:schemeClr val="dk1"/>
                </a:solidFill>
                <a:latin typeface="Calibri"/>
                <a:ea typeface="Calibri"/>
                <a:cs typeface="Calibri"/>
                <a:sym typeface="Calibri"/>
              </a:defRPr>
            </a:lvl9pPr>
          </a:lstStyle>
          <a:p/>
        </p:txBody>
      </p:sp>
      <p:sp>
        <p:nvSpPr>
          <p:cNvPr id="38" name="Google Shape;38;p5"/>
          <p:cNvSpPr txBox="1"/>
          <p:nvPr>
            <p:ph idx="1" type="body"/>
          </p:nvPr>
        </p:nvSpPr>
        <p:spPr>
          <a:xfrm>
            <a:off x="5914550" y="13597256"/>
            <a:ext cx="18105120" cy="2038984"/>
          </a:xfrm>
          <a:prstGeom prst="rect">
            <a:avLst/>
          </a:prstGeom>
          <a:noFill/>
          <a:ln>
            <a:noFill/>
          </a:ln>
        </p:spPr>
        <p:txBody>
          <a:bodyPr anchorCtr="0" anchor="t" bIns="135850" lIns="271700" spcFirstLastPara="1" rIns="271700" wrap="square" tIns="135850">
            <a:noAutofit/>
          </a:bodyPr>
          <a:lstStyle>
            <a:lvl1pPr indent="-228600" lvl="0" marL="457200" algn="l">
              <a:spcBef>
                <a:spcPts val="840"/>
              </a:spcBef>
              <a:spcAft>
                <a:spcPts val="0"/>
              </a:spcAft>
              <a:buClr>
                <a:schemeClr val="dk1"/>
              </a:buClr>
              <a:buSzPts val="4200"/>
              <a:buNone/>
              <a:defRPr sz="4200"/>
            </a:lvl1pPr>
            <a:lvl2pPr indent="-228600" lvl="1" marL="914400" algn="l">
              <a:spcBef>
                <a:spcPts val="720"/>
              </a:spcBef>
              <a:spcAft>
                <a:spcPts val="0"/>
              </a:spcAft>
              <a:buClr>
                <a:schemeClr val="dk1"/>
              </a:buClr>
              <a:buSzPts val="3600"/>
              <a:buNone/>
              <a:defRPr sz="3600"/>
            </a:lvl2pPr>
            <a:lvl3pPr indent="-228600" lvl="2" marL="1371600" algn="l">
              <a:spcBef>
                <a:spcPts val="600"/>
              </a:spcBef>
              <a:spcAft>
                <a:spcPts val="0"/>
              </a:spcAft>
              <a:buClr>
                <a:schemeClr val="dk1"/>
              </a:buClr>
              <a:buSzPts val="3000"/>
              <a:buNone/>
              <a:defRPr sz="3000"/>
            </a:lvl3pPr>
            <a:lvl4pPr indent="-228600" lvl="3" marL="1828800" algn="l">
              <a:spcBef>
                <a:spcPts val="540"/>
              </a:spcBef>
              <a:spcAft>
                <a:spcPts val="0"/>
              </a:spcAft>
              <a:buClr>
                <a:schemeClr val="dk1"/>
              </a:buClr>
              <a:buSzPts val="2700"/>
              <a:buNone/>
              <a:defRPr sz="2700"/>
            </a:lvl4pPr>
            <a:lvl5pPr indent="-228600" lvl="4" marL="2286000" algn="l">
              <a:spcBef>
                <a:spcPts val="540"/>
              </a:spcBef>
              <a:spcAft>
                <a:spcPts val="0"/>
              </a:spcAft>
              <a:buClr>
                <a:schemeClr val="dk1"/>
              </a:buClr>
              <a:buSzPts val="2700"/>
              <a:buNone/>
              <a:defRPr sz="2700"/>
            </a:lvl5pPr>
            <a:lvl6pPr indent="-228600" lvl="5" marL="2743200" algn="l">
              <a:spcBef>
                <a:spcPts val="540"/>
              </a:spcBef>
              <a:spcAft>
                <a:spcPts val="0"/>
              </a:spcAft>
              <a:buClr>
                <a:schemeClr val="dk1"/>
              </a:buClr>
              <a:buSzPts val="2700"/>
              <a:buNone/>
              <a:defRPr sz="2700"/>
            </a:lvl6pPr>
            <a:lvl7pPr indent="-228600" lvl="6" marL="3200400" algn="l">
              <a:spcBef>
                <a:spcPts val="540"/>
              </a:spcBef>
              <a:spcAft>
                <a:spcPts val="0"/>
              </a:spcAft>
              <a:buClr>
                <a:schemeClr val="dk1"/>
              </a:buClr>
              <a:buSzPts val="2700"/>
              <a:buNone/>
              <a:defRPr sz="2700"/>
            </a:lvl7pPr>
            <a:lvl8pPr indent="-228600" lvl="7" marL="3657600" algn="l">
              <a:spcBef>
                <a:spcPts val="540"/>
              </a:spcBef>
              <a:spcAft>
                <a:spcPts val="0"/>
              </a:spcAft>
              <a:buClr>
                <a:schemeClr val="dk1"/>
              </a:buClr>
              <a:buSzPts val="2700"/>
              <a:buNone/>
              <a:defRPr sz="2700"/>
            </a:lvl8pPr>
            <a:lvl9pPr indent="-228600" lvl="8" marL="4114800" algn="l">
              <a:spcBef>
                <a:spcPts val="540"/>
              </a:spcBef>
              <a:spcAft>
                <a:spcPts val="0"/>
              </a:spcAft>
              <a:buClr>
                <a:schemeClr val="dk1"/>
              </a:buClr>
              <a:buSzPts val="2700"/>
              <a:buNone/>
              <a:defRPr sz="2700"/>
            </a:lvl9pPr>
          </a:lstStyle>
          <a:p/>
        </p:txBody>
      </p:sp>
      <p:sp>
        <p:nvSpPr>
          <p:cNvPr id="39" name="Google Shape;39;p5"/>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2" name="Shape 42"/>
        <p:cNvGrpSpPr/>
        <p:nvPr/>
      </p:nvGrpSpPr>
      <p:grpSpPr>
        <a:xfrm>
          <a:off x="0" y="0"/>
          <a:ext cx="0" cy="0"/>
          <a:chOff x="0" y="0"/>
          <a:chExt cx="0" cy="0"/>
        </a:xfrm>
      </p:grpSpPr>
      <p:sp>
        <p:nvSpPr>
          <p:cNvPr id="43" name="Google Shape;43;p6"/>
          <p:cNvSpPr txBox="1"/>
          <p:nvPr>
            <p:ph type="title"/>
          </p:nvPr>
        </p:nvSpPr>
        <p:spPr>
          <a:xfrm>
            <a:off x="1508762" y="691727"/>
            <a:ext cx="9927433" cy="2943860"/>
          </a:xfrm>
          <a:prstGeom prst="rect">
            <a:avLst/>
          </a:prstGeom>
          <a:noFill/>
          <a:ln>
            <a:noFill/>
          </a:ln>
        </p:spPr>
        <p:txBody>
          <a:bodyPr anchorCtr="0" anchor="b" bIns="135850" lIns="271700" spcFirstLastPara="1" rIns="271700" wrap="square" tIns="135850">
            <a:noAutofit/>
          </a:bodyPr>
          <a:lstStyle>
            <a:lvl1pPr lvl="0" algn="l">
              <a:spcBef>
                <a:spcPts val="0"/>
              </a:spcBef>
              <a:spcAft>
                <a:spcPts val="0"/>
              </a:spcAft>
              <a:buClr>
                <a:schemeClr val="dk1"/>
              </a:buClr>
              <a:buSzPts val="5900"/>
              <a:buFont typeface="Calibri"/>
              <a:buNone/>
              <a:defRPr b="1" sz="59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6"/>
          <p:cNvSpPr txBox="1"/>
          <p:nvPr>
            <p:ph idx="1" type="body"/>
          </p:nvPr>
        </p:nvSpPr>
        <p:spPr>
          <a:xfrm>
            <a:off x="11797665" y="691728"/>
            <a:ext cx="16868774" cy="14827887"/>
          </a:xfrm>
          <a:prstGeom prst="rect">
            <a:avLst/>
          </a:prstGeom>
          <a:noFill/>
          <a:ln>
            <a:noFill/>
          </a:ln>
        </p:spPr>
        <p:txBody>
          <a:bodyPr anchorCtr="0" anchor="t" bIns="135850" lIns="271700" spcFirstLastPara="1" rIns="271700" wrap="square" tIns="135850">
            <a:noAutofit/>
          </a:bodyPr>
          <a:lstStyle>
            <a:lvl1pPr indent="-831850" lvl="0" marL="457200" algn="l">
              <a:spcBef>
                <a:spcPts val="1900"/>
              </a:spcBef>
              <a:spcAft>
                <a:spcPts val="0"/>
              </a:spcAft>
              <a:buClr>
                <a:schemeClr val="dk1"/>
              </a:buClr>
              <a:buSzPts val="9500"/>
              <a:buChar char="•"/>
              <a:defRPr sz="9500"/>
            </a:lvl1pPr>
            <a:lvl2pPr indent="-755650" lvl="1" marL="914400" algn="l">
              <a:spcBef>
                <a:spcPts val="1660"/>
              </a:spcBef>
              <a:spcAft>
                <a:spcPts val="0"/>
              </a:spcAft>
              <a:buClr>
                <a:schemeClr val="dk1"/>
              </a:buClr>
              <a:buSzPts val="8300"/>
              <a:buChar char="–"/>
              <a:defRPr sz="8300"/>
            </a:lvl2pPr>
            <a:lvl3pPr indent="-679450" lvl="2" marL="1371600" algn="l">
              <a:spcBef>
                <a:spcPts val="1420"/>
              </a:spcBef>
              <a:spcAft>
                <a:spcPts val="0"/>
              </a:spcAft>
              <a:buClr>
                <a:schemeClr val="dk1"/>
              </a:buClr>
              <a:buSzPts val="7100"/>
              <a:buChar char="•"/>
              <a:defRPr sz="7100"/>
            </a:lvl3pPr>
            <a:lvl4pPr indent="-603250" lvl="3" marL="1828800" algn="l">
              <a:spcBef>
                <a:spcPts val="1180"/>
              </a:spcBef>
              <a:spcAft>
                <a:spcPts val="0"/>
              </a:spcAft>
              <a:buClr>
                <a:schemeClr val="dk1"/>
              </a:buClr>
              <a:buSzPts val="5900"/>
              <a:buChar char="–"/>
              <a:defRPr sz="5900"/>
            </a:lvl4pPr>
            <a:lvl5pPr indent="-603250" lvl="4" marL="2286000" algn="l">
              <a:spcBef>
                <a:spcPts val="1180"/>
              </a:spcBef>
              <a:spcAft>
                <a:spcPts val="0"/>
              </a:spcAft>
              <a:buClr>
                <a:schemeClr val="dk1"/>
              </a:buClr>
              <a:buSzPts val="5900"/>
              <a:buChar char="»"/>
              <a:defRPr sz="5900"/>
            </a:lvl5pPr>
            <a:lvl6pPr indent="-603250" lvl="5" marL="2743200" algn="l">
              <a:spcBef>
                <a:spcPts val="1180"/>
              </a:spcBef>
              <a:spcAft>
                <a:spcPts val="0"/>
              </a:spcAft>
              <a:buClr>
                <a:schemeClr val="dk1"/>
              </a:buClr>
              <a:buSzPts val="5900"/>
              <a:buChar char="•"/>
              <a:defRPr sz="5900"/>
            </a:lvl6pPr>
            <a:lvl7pPr indent="-603250" lvl="6" marL="3200400" algn="l">
              <a:spcBef>
                <a:spcPts val="1180"/>
              </a:spcBef>
              <a:spcAft>
                <a:spcPts val="0"/>
              </a:spcAft>
              <a:buClr>
                <a:schemeClr val="dk1"/>
              </a:buClr>
              <a:buSzPts val="5900"/>
              <a:buChar char="•"/>
              <a:defRPr sz="5900"/>
            </a:lvl7pPr>
            <a:lvl8pPr indent="-603250" lvl="7" marL="3657600" algn="l">
              <a:spcBef>
                <a:spcPts val="1180"/>
              </a:spcBef>
              <a:spcAft>
                <a:spcPts val="0"/>
              </a:spcAft>
              <a:buClr>
                <a:schemeClr val="dk1"/>
              </a:buClr>
              <a:buSzPts val="5900"/>
              <a:buChar char="•"/>
              <a:defRPr sz="5900"/>
            </a:lvl8pPr>
            <a:lvl9pPr indent="-603250" lvl="8" marL="4114800" algn="l">
              <a:spcBef>
                <a:spcPts val="1180"/>
              </a:spcBef>
              <a:spcAft>
                <a:spcPts val="0"/>
              </a:spcAft>
              <a:buClr>
                <a:schemeClr val="dk1"/>
              </a:buClr>
              <a:buSzPts val="5900"/>
              <a:buChar char="•"/>
              <a:defRPr sz="5900"/>
            </a:lvl9pPr>
          </a:lstStyle>
          <a:p/>
        </p:txBody>
      </p:sp>
      <p:sp>
        <p:nvSpPr>
          <p:cNvPr id="45" name="Google Shape;45;p6"/>
          <p:cNvSpPr txBox="1"/>
          <p:nvPr>
            <p:ph idx="2" type="body"/>
          </p:nvPr>
        </p:nvSpPr>
        <p:spPr>
          <a:xfrm>
            <a:off x="1508762" y="3635588"/>
            <a:ext cx="9927433" cy="11884026"/>
          </a:xfrm>
          <a:prstGeom prst="rect">
            <a:avLst/>
          </a:prstGeom>
          <a:noFill/>
          <a:ln>
            <a:noFill/>
          </a:ln>
        </p:spPr>
        <p:txBody>
          <a:bodyPr anchorCtr="0" anchor="t" bIns="135850" lIns="271700" spcFirstLastPara="1" rIns="271700" wrap="square" tIns="135850">
            <a:noAutofit/>
          </a:bodyPr>
          <a:lstStyle>
            <a:lvl1pPr indent="-228600" lvl="0" marL="457200" algn="l">
              <a:spcBef>
                <a:spcPts val="840"/>
              </a:spcBef>
              <a:spcAft>
                <a:spcPts val="0"/>
              </a:spcAft>
              <a:buClr>
                <a:schemeClr val="dk1"/>
              </a:buClr>
              <a:buSzPts val="4200"/>
              <a:buNone/>
              <a:defRPr sz="4200"/>
            </a:lvl1pPr>
            <a:lvl2pPr indent="-228600" lvl="1" marL="914400" algn="l">
              <a:spcBef>
                <a:spcPts val="720"/>
              </a:spcBef>
              <a:spcAft>
                <a:spcPts val="0"/>
              </a:spcAft>
              <a:buClr>
                <a:schemeClr val="dk1"/>
              </a:buClr>
              <a:buSzPts val="3600"/>
              <a:buNone/>
              <a:defRPr sz="3600"/>
            </a:lvl2pPr>
            <a:lvl3pPr indent="-228600" lvl="2" marL="1371600" algn="l">
              <a:spcBef>
                <a:spcPts val="600"/>
              </a:spcBef>
              <a:spcAft>
                <a:spcPts val="0"/>
              </a:spcAft>
              <a:buClr>
                <a:schemeClr val="dk1"/>
              </a:buClr>
              <a:buSzPts val="3000"/>
              <a:buNone/>
              <a:defRPr sz="3000"/>
            </a:lvl3pPr>
            <a:lvl4pPr indent="-228600" lvl="3" marL="1828800" algn="l">
              <a:spcBef>
                <a:spcPts val="540"/>
              </a:spcBef>
              <a:spcAft>
                <a:spcPts val="0"/>
              </a:spcAft>
              <a:buClr>
                <a:schemeClr val="dk1"/>
              </a:buClr>
              <a:buSzPts val="2700"/>
              <a:buNone/>
              <a:defRPr sz="2700"/>
            </a:lvl4pPr>
            <a:lvl5pPr indent="-228600" lvl="4" marL="2286000" algn="l">
              <a:spcBef>
                <a:spcPts val="540"/>
              </a:spcBef>
              <a:spcAft>
                <a:spcPts val="0"/>
              </a:spcAft>
              <a:buClr>
                <a:schemeClr val="dk1"/>
              </a:buClr>
              <a:buSzPts val="2700"/>
              <a:buNone/>
              <a:defRPr sz="2700"/>
            </a:lvl5pPr>
            <a:lvl6pPr indent="-228600" lvl="5" marL="2743200" algn="l">
              <a:spcBef>
                <a:spcPts val="540"/>
              </a:spcBef>
              <a:spcAft>
                <a:spcPts val="0"/>
              </a:spcAft>
              <a:buClr>
                <a:schemeClr val="dk1"/>
              </a:buClr>
              <a:buSzPts val="2700"/>
              <a:buNone/>
              <a:defRPr sz="2700"/>
            </a:lvl6pPr>
            <a:lvl7pPr indent="-228600" lvl="6" marL="3200400" algn="l">
              <a:spcBef>
                <a:spcPts val="540"/>
              </a:spcBef>
              <a:spcAft>
                <a:spcPts val="0"/>
              </a:spcAft>
              <a:buClr>
                <a:schemeClr val="dk1"/>
              </a:buClr>
              <a:buSzPts val="2700"/>
              <a:buNone/>
              <a:defRPr sz="2700"/>
            </a:lvl7pPr>
            <a:lvl8pPr indent="-228600" lvl="7" marL="3657600" algn="l">
              <a:spcBef>
                <a:spcPts val="540"/>
              </a:spcBef>
              <a:spcAft>
                <a:spcPts val="0"/>
              </a:spcAft>
              <a:buClr>
                <a:schemeClr val="dk1"/>
              </a:buClr>
              <a:buSzPts val="2700"/>
              <a:buNone/>
              <a:defRPr sz="2700"/>
            </a:lvl8pPr>
            <a:lvl9pPr indent="-228600" lvl="8" marL="4114800" algn="l">
              <a:spcBef>
                <a:spcPts val="540"/>
              </a:spcBef>
              <a:spcAft>
                <a:spcPts val="0"/>
              </a:spcAft>
              <a:buClr>
                <a:schemeClr val="dk1"/>
              </a:buClr>
              <a:buSzPts val="2700"/>
              <a:buNone/>
              <a:defRPr sz="2700"/>
            </a:lvl9pPr>
          </a:lstStyle>
          <a:p/>
        </p:txBody>
      </p:sp>
      <p:sp>
        <p:nvSpPr>
          <p:cNvPr id="46" name="Google Shape;46;p6"/>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9" name="Shape 49"/>
        <p:cNvGrpSpPr/>
        <p:nvPr/>
      </p:nvGrpSpPr>
      <p:grpSpPr>
        <a:xfrm>
          <a:off x="0" y="0"/>
          <a:ext cx="0" cy="0"/>
          <a:chOff x="0" y="0"/>
          <a:chExt cx="0" cy="0"/>
        </a:xfrm>
      </p:grpSpPr>
      <p:sp>
        <p:nvSpPr>
          <p:cNvPr id="50" name="Google Shape;50;p7"/>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1508125" y="695325"/>
            <a:ext cx="27158950" cy="2895600"/>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8" name="Shape 58"/>
        <p:cNvGrpSpPr/>
        <p:nvPr/>
      </p:nvGrpSpPr>
      <p:grpSpPr>
        <a:xfrm>
          <a:off x="0" y="0"/>
          <a:ext cx="0" cy="0"/>
          <a:chOff x="0" y="0"/>
          <a:chExt cx="0" cy="0"/>
        </a:xfrm>
      </p:grpSpPr>
      <p:sp>
        <p:nvSpPr>
          <p:cNvPr id="59" name="Google Shape;59;p9"/>
          <p:cNvSpPr txBox="1"/>
          <p:nvPr>
            <p:ph type="title"/>
          </p:nvPr>
        </p:nvSpPr>
        <p:spPr>
          <a:xfrm>
            <a:off x="1508760" y="695750"/>
            <a:ext cx="27157680" cy="2895600"/>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3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1508760" y="3888953"/>
            <a:ext cx="13332620" cy="1620730"/>
          </a:xfrm>
          <a:prstGeom prst="rect">
            <a:avLst/>
          </a:prstGeom>
          <a:noFill/>
          <a:ln>
            <a:noFill/>
          </a:ln>
        </p:spPr>
        <p:txBody>
          <a:bodyPr anchorCtr="0" anchor="b" bIns="135850" lIns="271700" spcFirstLastPara="1" rIns="271700" wrap="square" tIns="135850">
            <a:noAutofit/>
          </a:bodyPr>
          <a:lstStyle>
            <a:lvl1pPr indent="-228600" lvl="0" marL="457200" algn="l">
              <a:spcBef>
                <a:spcPts val="1420"/>
              </a:spcBef>
              <a:spcAft>
                <a:spcPts val="0"/>
              </a:spcAft>
              <a:buClr>
                <a:schemeClr val="dk1"/>
              </a:buClr>
              <a:buSzPts val="7100"/>
              <a:buNone/>
              <a:defRPr b="1" sz="7100"/>
            </a:lvl1pPr>
            <a:lvl2pPr indent="-228600" lvl="1" marL="914400" algn="l">
              <a:spcBef>
                <a:spcPts val="1180"/>
              </a:spcBef>
              <a:spcAft>
                <a:spcPts val="0"/>
              </a:spcAft>
              <a:buClr>
                <a:schemeClr val="dk1"/>
              </a:buClr>
              <a:buSzPts val="5900"/>
              <a:buNone/>
              <a:defRPr b="1" sz="5900"/>
            </a:lvl2pPr>
            <a:lvl3pPr indent="-228600" lvl="2" marL="1371600" algn="l">
              <a:spcBef>
                <a:spcPts val="1060"/>
              </a:spcBef>
              <a:spcAft>
                <a:spcPts val="0"/>
              </a:spcAft>
              <a:buClr>
                <a:schemeClr val="dk1"/>
              </a:buClr>
              <a:buSzPts val="5300"/>
              <a:buNone/>
              <a:defRPr b="1" sz="5300"/>
            </a:lvl3pPr>
            <a:lvl4pPr indent="-228600" lvl="3" marL="1828800" algn="l">
              <a:spcBef>
                <a:spcPts val="960"/>
              </a:spcBef>
              <a:spcAft>
                <a:spcPts val="0"/>
              </a:spcAft>
              <a:buClr>
                <a:schemeClr val="dk1"/>
              </a:buClr>
              <a:buSzPts val="4800"/>
              <a:buNone/>
              <a:defRPr b="1" sz="4800"/>
            </a:lvl4pPr>
            <a:lvl5pPr indent="-228600" lvl="4" marL="2286000" algn="l">
              <a:spcBef>
                <a:spcPts val="960"/>
              </a:spcBef>
              <a:spcAft>
                <a:spcPts val="0"/>
              </a:spcAft>
              <a:buClr>
                <a:schemeClr val="dk1"/>
              </a:buClr>
              <a:buSzPts val="4800"/>
              <a:buNone/>
              <a:defRPr b="1" sz="4800"/>
            </a:lvl5pPr>
            <a:lvl6pPr indent="-228600" lvl="5" marL="2743200" algn="l">
              <a:spcBef>
                <a:spcPts val="960"/>
              </a:spcBef>
              <a:spcAft>
                <a:spcPts val="0"/>
              </a:spcAft>
              <a:buClr>
                <a:schemeClr val="dk1"/>
              </a:buClr>
              <a:buSzPts val="4800"/>
              <a:buNone/>
              <a:defRPr b="1" sz="4800"/>
            </a:lvl6pPr>
            <a:lvl7pPr indent="-228600" lvl="6" marL="3200400" algn="l">
              <a:spcBef>
                <a:spcPts val="960"/>
              </a:spcBef>
              <a:spcAft>
                <a:spcPts val="0"/>
              </a:spcAft>
              <a:buClr>
                <a:schemeClr val="dk1"/>
              </a:buClr>
              <a:buSzPts val="4800"/>
              <a:buNone/>
              <a:defRPr b="1" sz="4800"/>
            </a:lvl7pPr>
            <a:lvl8pPr indent="-228600" lvl="7" marL="3657600" algn="l">
              <a:spcBef>
                <a:spcPts val="960"/>
              </a:spcBef>
              <a:spcAft>
                <a:spcPts val="0"/>
              </a:spcAft>
              <a:buClr>
                <a:schemeClr val="dk1"/>
              </a:buClr>
              <a:buSzPts val="4800"/>
              <a:buNone/>
              <a:defRPr b="1" sz="4800"/>
            </a:lvl8pPr>
            <a:lvl9pPr indent="-228600" lvl="8" marL="4114800" algn="l">
              <a:spcBef>
                <a:spcPts val="960"/>
              </a:spcBef>
              <a:spcAft>
                <a:spcPts val="0"/>
              </a:spcAft>
              <a:buClr>
                <a:schemeClr val="dk1"/>
              </a:buClr>
              <a:buSzPts val="4800"/>
              <a:buNone/>
              <a:defRPr b="1" sz="4800"/>
            </a:lvl9pPr>
          </a:lstStyle>
          <a:p/>
        </p:txBody>
      </p:sp>
      <p:sp>
        <p:nvSpPr>
          <p:cNvPr id="61" name="Google Shape;61;p9"/>
          <p:cNvSpPr txBox="1"/>
          <p:nvPr>
            <p:ph idx="2" type="body"/>
          </p:nvPr>
        </p:nvSpPr>
        <p:spPr>
          <a:xfrm>
            <a:off x="1508760" y="5509683"/>
            <a:ext cx="13332620" cy="10009930"/>
          </a:xfrm>
          <a:prstGeom prst="rect">
            <a:avLst/>
          </a:prstGeom>
          <a:noFill/>
          <a:ln>
            <a:noFill/>
          </a:ln>
        </p:spPr>
        <p:txBody>
          <a:bodyPr anchorCtr="0" anchor="t" bIns="135850" lIns="271700" spcFirstLastPara="1" rIns="271700" wrap="square" tIns="135850">
            <a:noAutofit/>
          </a:bodyPr>
          <a:lstStyle>
            <a:lvl1pPr indent="-679450" lvl="0" marL="457200" algn="l">
              <a:spcBef>
                <a:spcPts val="1420"/>
              </a:spcBef>
              <a:spcAft>
                <a:spcPts val="0"/>
              </a:spcAft>
              <a:buClr>
                <a:schemeClr val="dk1"/>
              </a:buClr>
              <a:buSzPts val="7100"/>
              <a:buChar char="•"/>
              <a:defRPr sz="7100"/>
            </a:lvl1pPr>
            <a:lvl2pPr indent="-603250" lvl="1" marL="914400" algn="l">
              <a:spcBef>
                <a:spcPts val="1180"/>
              </a:spcBef>
              <a:spcAft>
                <a:spcPts val="0"/>
              </a:spcAft>
              <a:buClr>
                <a:schemeClr val="dk1"/>
              </a:buClr>
              <a:buSzPts val="5900"/>
              <a:buChar char="–"/>
              <a:defRPr sz="5900"/>
            </a:lvl2pPr>
            <a:lvl3pPr indent="-565150" lvl="2" marL="1371600" algn="l">
              <a:spcBef>
                <a:spcPts val="1060"/>
              </a:spcBef>
              <a:spcAft>
                <a:spcPts val="0"/>
              </a:spcAft>
              <a:buClr>
                <a:schemeClr val="dk1"/>
              </a:buClr>
              <a:buSzPts val="5300"/>
              <a:buChar char="•"/>
              <a:defRPr sz="5300"/>
            </a:lvl3pPr>
            <a:lvl4pPr indent="-533400" lvl="3" marL="1828800" algn="l">
              <a:spcBef>
                <a:spcPts val="960"/>
              </a:spcBef>
              <a:spcAft>
                <a:spcPts val="0"/>
              </a:spcAft>
              <a:buClr>
                <a:schemeClr val="dk1"/>
              </a:buClr>
              <a:buSzPts val="4800"/>
              <a:buChar char="–"/>
              <a:defRPr sz="4800"/>
            </a:lvl4pPr>
            <a:lvl5pPr indent="-533400" lvl="4" marL="2286000" algn="l">
              <a:spcBef>
                <a:spcPts val="960"/>
              </a:spcBef>
              <a:spcAft>
                <a:spcPts val="0"/>
              </a:spcAft>
              <a:buClr>
                <a:schemeClr val="dk1"/>
              </a:buClr>
              <a:buSzPts val="4800"/>
              <a:buChar char="»"/>
              <a:defRPr sz="4800"/>
            </a:lvl5pPr>
            <a:lvl6pPr indent="-533400" lvl="5" marL="2743200" algn="l">
              <a:spcBef>
                <a:spcPts val="960"/>
              </a:spcBef>
              <a:spcAft>
                <a:spcPts val="0"/>
              </a:spcAft>
              <a:buClr>
                <a:schemeClr val="dk1"/>
              </a:buClr>
              <a:buSzPts val="4800"/>
              <a:buChar char="•"/>
              <a:defRPr sz="4800"/>
            </a:lvl6pPr>
            <a:lvl7pPr indent="-533400" lvl="6" marL="3200400" algn="l">
              <a:spcBef>
                <a:spcPts val="960"/>
              </a:spcBef>
              <a:spcAft>
                <a:spcPts val="0"/>
              </a:spcAft>
              <a:buClr>
                <a:schemeClr val="dk1"/>
              </a:buClr>
              <a:buSzPts val="4800"/>
              <a:buChar char="•"/>
              <a:defRPr sz="4800"/>
            </a:lvl7pPr>
            <a:lvl8pPr indent="-533400" lvl="7" marL="3657600" algn="l">
              <a:spcBef>
                <a:spcPts val="960"/>
              </a:spcBef>
              <a:spcAft>
                <a:spcPts val="0"/>
              </a:spcAft>
              <a:buClr>
                <a:schemeClr val="dk1"/>
              </a:buClr>
              <a:buSzPts val="4800"/>
              <a:buChar char="•"/>
              <a:defRPr sz="4800"/>
            </a:lvl8pPr>
            <a:lvl9pPr indent="-533400" lvl="8" marL="4114800" algn="l">
              <a:spcBef>
                <a:spcPts val="960"/>
              </a:spcBef>
              <a:spcAft>
                <a:spcPts val="0"/>
              </a:spcAft>
              <a:buClr>
                <a:schemeClr val="dk1"/>
              </a:buClr>
              <a:buSzPts val="4800"/>
              <a:buChar char="•"/>
              <a:defRPr sz="4800"/>
            </a:lvl9pPr>
          </a:lstStyle>
          <a:p/>
        </p:txBody>
      </p:sp>
      <p:sp>
        <p:nvSpPr>
          <p:cNvPr id="62" name="Google Shape;62;p9"/>
          <p:cNvSpPr txBox="1"/>
          <p:nvPr>
            <p:ph idx="3" type="body"/>
          </p:nvPr>
        </p:nvSpPr>
        <p:spPr>
          <a:xfrm>
            <a:off x="15328584" y="3888953"/>
            <a:ext cx="13337859" cy="1620730"/>
          </a:xfrm>
          <a:prstGeom prst="rect">
            <a:avLst/>
          </a:prstGeom>
          <a:noFill/>
          <a:ln>
            <a:noFill/>
          </a:ln>
        </p:spPr>
        <p:txBody>
          <a:bodyPr anchorCtr="0" anchor="b" bIns="135850" lIns="271700" spcFirstLastPara="1" rIns="271700" wrap="square" tIns="135850">
            <a:noAutofit/>
          </a:bodyPr>
          <a:lstStyle>
            <a:lvl1pPr indent="-228600" lvl="0" marL="457200" algn="l">
              <a:spcBef>
                <a:spcPts val="1420"/>
              </a:spcBef>
              <a:spcAft>
                <a:spcPts val="0"/>
              </a:spcAft>
              <a:buClr>
                <a:schemeClr val="dk1"/>
              </a:buClr>
              <a:buSzPts val="7100"/>
              <a:buNone/>
              <a:defRPr b="1" sz="7100"/>
            </a:lvl1pPr>
            <a:lvl2pPr indent="-228600" lvl="1" marL="914400" algn="l">
              <a:spcBef>
                <a:spcPts val="1180"/>
              </a:spcBef>
              <a:spcAft>
                <a:spcPts val="0"/>
              </a:spcAft>
              <a:buClr>
                <a:schemeClr val="dk1"/>
              </a:buClr>
              <a:buSzPts val="5900"/>
              <a:buNone/>
              <a:defRPr b="1" sz="5900"/>
            </a:lvl2pPr>
            <a:lvl3pPr indent="-228600" lvl="2" marL="1371600" algn="l">
              <a:spcBef>
                <a:spcPts val="1060"/>
              </a:spcBef>
              <a:spcAft>
                <a:spcPts val="0"/>
              </a:spcAft>
              <a:buClr>
                <a:schemeClr val="dk1"/>
              </a:buClr>
              <a:buSzPts val="5300"/>
              <a:buNone/>
              <a:defRPr b="1" sz="5300"/>
            </a:lvl3pPr>
            <a:lvl4pPr indent="-228600" lvl="3" marL="1828800" algn="l">
              <a:spcBef>
                <a:spcPts val="960"/>
              </a:spcBef>
              <a:spcAft>
                <a:spcPts val="0"/>
              </a:spcAft>
              <a:buClr>
                <a:schemeClr val="dk1"/>
              </a:buClr>
              <a:buSzPts val="4800"/>
              <a:buNone/>
              <a:defRPr b="1" sz="4800"/>
            </a:lvl4pPr>
            <a:lvl5pPr indent="-228600" lvl="4" marL="2286000" algn="l">
              <a:spcBef>
                <a:spcPts val="960"/>
              </a:spcBef>
              <a:spcAft>
                <a:spcPts val="0"/>
              </a:spcAft>
              <a:buClr>
                <a:schemeClr val="dk1"/>
              </a:buClr>
              <a:buSzPts val="4800"/>
              <a:buNone/>
              <a:defRPr b="1" sz="4800"/>
            </a:lvl5pPr>
            <a:lvl6pPr indent="-228600" lvl="5" marL="2743200" algn="l">
              <a:spcBef>
                <a:spcPts val="960"/>
              </a:spcBef>
              <a:spcAft>
                <a:spcPts val="0"/>
              </a:spcAft>
              <a:buClr>
                <a:schemeClr val="dk1"/>
              </a:buClr>
              <a:buSzPts val="4800"/>
              <a:buNone/>
              <a:defRPr b="1" sz="4800"/>
            </a:lvl6pPr>
            <a:lvl7pPr indent="-228600" lvl="6" marL="3200400" algn="l">
              <a:spcBef>
                <a:spcPts val="960"/>
              </a:spcBef>
              <a:spcAft>
                <a:spcPts val="0"/>
              </a:spcAft>
              <a:buClr>
                <a:schemeClr val="dk1"/>
              </a:buClr>
              <a:buSzPts val="4800"/>
              <a:buNone/>
              <a:defRPr b="1" sz="4800"/>
            </a:lvl7pPr>
            <a:lvl8pPr indent="-228600" lvl="7" marL="3657600" algn="l">
              <a:spcBef>
                <a:spcPts val="960"/>
              </a:spcBef>
              <a:spcAft>
                <a:spcPts val="0"/>
              </a:spcAft>
              <a:buClr>
                <a:schemeClr val="dk1"/>
              </a:buClr>
              <a:buSzPts val="4800"/>
              <a:buNone/>
              <a:defRPr b="1" sz="4800"/>
            </a:lvl8pPr>
            <a:lvl9pPr indent="-228600" lvl="8" marL="4114800" algn="l">
              <a:spcBef>
                <a:spcPts val="960"/>
              </a:spcBef>
              <a:spcAft>
                <a:spcPts val="0"/>
              </a:spcAft>
              <a:buClr>
                <a:schemeClr val="dk1"/>
              </a:buClr>
              <a:buSzPts val="4800"/>
              <a:buNone/>
              <a:defRPr b="1" sz="4800"/>
            </a:lvl9pPr>
          </a:lstStyle>
          <a:p/>
        </p:txBody>
      </p:sp>
      <p:sp>
        <p:nvSpPr>
          <p:cNvPr id="63" name="Google Shape;63;p9"/>
          <p:cNvSpPr txBox="1"/>
          <p:nvPr>
            <p:ph idx="4" type="body"/>
          </p:nvPr>
        </p:nvSpPr>
        <p:spPr>
          <a:xfrm>
            <a:off x="15328584" y="5509683"/>
            <a:ext cx="13337859" cy="10009930"/>
          </a:xfrm>
          <a:prstGeom prst="rect">
            <a:avLst/>
          </a:prstGeom>
          <a:noFill/>
          <a:ln>
            <a:noFill/>
          </a:ln>
        </p:spPr>
        <p:txBody>
          <a:bodyPr anchorCtr="0" anchor="t" bIns="135850" lIns="271700" spcFirstLastPara="1" rIns="271700" wrap="square" tIns="135850">
            <a:noAutofit/>
          </a:bodyPr>
          <a:lstStyle>
            <a:lvl1pPr indent="-679450" lvl="0" marL="457200" algn="l">
              <a:spcBef>
                <a:spcPts val="1420"/>
              </a:spcBef>
              <a:spcAft>
                <a:spcPts val="0"/>
              </a:spcAft>
              <a:buClr>
                <a:schemeClr val="dk1"/>
              </a:buClr>
              <a:buSzPts val="7100"/>
              <a:buChar char="•"/>
              <a:defRPr sz="7100"/>
            </a:lvl1pPr>
            <a:lvl2pPr indent="-603250" lvl="1" marL="914400" algn="l">
              <a:spcBef>
                <a:spcPts val="1180"/>
              </a:spcBef>
              <a:spcAft>
                <a:spcPts val="0"/>
              </a:spcAft>
              <a:buClr>
                <a:schemeClr val="dk1"/>
              </a:buClr>
              <a:buSzPts val="5900"/>
              <a:buChar char="–"/>
              <a:defRPr sz="5900"/>
            </a:lvl2pPr>
            <a:lvl3pPr indent="-565150" lvl="2" marL="1371600" algn="l">
              <a:spcBef>
                <a:spcPts val="1060"/>
              </a:spcBef>
              <a:spcAft>
                <a:spcPts val="0"/>
              </a:spcAft>
              <a:buClr>
                <a:schemeClr val="dk1"/>
              </a:buClr>
              <a:buSzPts val="5300"/>
              <a:buChar char="•"/>
              <a:defRPr sz="5300"/>
            </a:lvl3pPr>
            <a:lvl4pPr indent="-533400" lvl="3" marL="1828800" algn="l">
              <a:spcBef>
                <a:spcPts val="960"/>
              </a:spcBef>
              <a:spcAft>
                <a:spcPts val="0"/>
              </a:spcAft>
              <a:buClr>
                <a:schemeClr val="dk1"/>
              </a:buClr>
              <a:buSzPts val="4800"/>
              <a:buChar char="–"/>
              <a:defRPr sz="4800"/>
            </a:lvl4pPr>
            <a:lvl5pPr indent="-533400" lvl="4" marL="2286000" algn="l">
              <a:spcBef>
                <a:spcPts val="960"/>
              </a:spcBef>
              <a:spcAft>
                <a:spcPts val="0"/>
              </a:spcAft>
              <a:buClr>
                <a:schemeClr val="dk1"/>
              </a:buClr>
              <a:buSzPts val="4800"/>
              <a:buChar char="»"/>
              <a:defRPr sz="4800"/>
            </a:lvl5pPr>
            <a:lvl6pPr indent="-533400" lvl="5" marL="2743200" algn="l">
              <a:spcBef>
                <a:spcPts val="960"/>
              </a:spcBef>
              <a:spcAft>
                <a:spcPts val="0"/>
              </a:spcAft>
              <a:buClr>
                <a:schemeClr val="dk1"/>
              </a:buClr>
              <a:buSzPts val="4800"/>
              <a:buChar char="•"/>
              <a:defRPr sz="4800"/>
            </a:lvl6pPr>
            <a:lvl7pPr indent="-533400" lvl="6" marL="3200400" algn="l">
              <a:spcBef>
                <a:spcPts val="960"/>
              </a:spcBef>
              <a:spcAft>
                <a:spcPts val="0"/>
              </a:spcAft>
              <a:buClr>
                <a:schemeClr val="dk1"/>
              </a:buClr>
              <a:buSzPts val="4800"/>
              <a:buChar char="•"/>
              <a:defRPr sz="4800"/>
            </a:lvl7pPr>
            <a:lvl8pPr indent="-533400" lvl="7" marL="3657600" algn="l">
              <a:spcBef>
                <a:spcPts val="960"/>
              </a:spcBef>
              <a:spcAft>
                <a:spcPts val="0"/>
              </a:spcAft>
              <a:buClr>
                <a:schemeClr val="dk1"/>
              </a:buClr>
              <a:buSzPts val="4800"/>
              <a:buChar char="•"/>
              <a:defRPr sz="4800"/>
            </a:lvl8pPr>
            <a:lvl9pPr indent="-533400" lvl="8" marL="4114800" algn="l">
              <a:spcBef>
                <a:spcPts val="960"/>
              </a:spcBef>
              <a:spcAft>
                <a:spcPts val="0"/>
              </a:spcAft>
              <a:buClr>
                <a:schemeClr val="dk1"/>
              </a:buClr>
              <a:buSzPts val="4800"/>
              <a:buChar char="•"/>
              <a:defRPr sz="4800"/>
            </a:lvl9pPr>
          </a:lstStyle>
          <a:p/>
        </p:txBody>
      </p:sp>
      <p:sp>
        <p:nvSpPr>
          <p:cNvPr id="64" name="Google Shape;64;p9"/>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7" name="Shape 67"/>
        <p:cNvGrpSpPr/>
        <p:nvPr/>
      </p:nvGrpSpPr>
      <p:grpSpPr>
        <a:xfrm>
          <a:off x="0" y="0"/>
          <a:ext cx="0" cy="0"/>
          <a:chOff x="0" y="0"/>
          <a:chExt cx="0" cy="0"/>
        </a:xfrm>
      </p:grpSpPr>
      <p:sp>
        <p:nvSpPr>
          <p:cNvPr id="68" name="Google Shape;68;p10"/>
          <p:cNvSpPr txBox="1"/>
          <p:nvPr>
            <p:ph type="title"/>
          </p:nvPr>
        </p:nvSpPr>
        <p:spPr>
          <a:xfrm>
            <a:off x="1508125" y="695325"/>
            <a:ext cx="27158950" cy="2895600"/>
          </a:xfrm>
          <a:prstGeom prst="rect">
            <a:avLst/>
          </a:prstGeom>
          <a:noFill/>
          <a:ln>
            <a:noFill/>
          </a:ln>
        </p:spPr>
        <p:txBody>
          <a:bodyPr anchorCtr="0" anchor="ctr" bIns="135850" lIns="271700" spcFirstLastPara="1" rIns="271700" wrap="square" tIns="1358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0"/>
          <p:cNvSpPr txBox="1"/>
          <p:nvPr>
            <p:ph idx="1" type="body"/>
          </p:nvPr>
        </p:nvSpPr>
        <p:spPr>
          <a:xfrm>
            <a:off x="4976814" y="10271338"/>
            <a:ext cx="44560807" cy="29044478"/>
          </a:xfrm>
          <a:prstGeom prst="rect">
            <a:avLst/>
          </a:prstGeom>
          <a:noFill/>
          <a:ln>
            <a:noFill/>
          </a:ln>
        </p:spPr>
        <p:txBody>
          <a:bodyPr anchorCtr="0" anchor="t" bIns="135850" lIns="271700" spcFirstLastPara="1" rIns="271700" wrap="square" tIns="135850">
            <a:noAutofit/>
          </a:bodyPr>
          <a:lstStyle>
            <a:lvl1pPr indent="-755650" lvl="0" marL="457200" algn="l">
              <a:spcBef>
                <a:spcPts val="1660"/>
              </a:spcBef>
              <a:spcAft>
                <a:spcPts val="0"/>
              </a:spcAft>
              <a:buClr>
                <a:schemeClr val="dk1"/>
              </a:buClr>
              <a:buSzPts val="8300"/>
              <a:buChar char="•"/>
              <a:defRPr sz="8300"/>
            </a:lvl1pPr>
            <a:lvl2pPr indent="-679450" lvl="1" marL="914400" algn="l">
              <a:spcBef>
                <a:spcPts val="1420"/>
              </a:spcBef>
              <a:spcAft>
                <a:spcPts val="0"/>
              </a:spcAft>
              <a:buClr>
                <a:schemeClr val="dk1"/>
              </a:buClr>
              <a:buSzPts val="7100"/>
              <a:buChar char="–"/>
              <a:defRPr sz="7100"/>
            </a:lvl2pPr>
            <a:lvl3pPr indent="-603250" lvl="2" marL="1371600" algn="l">
              <a:spcBef>
                <a:spcPts val="1180"/>
              </a:spcBef>
              <a:spcAft>
                <a:spcPts val="0"/>
              </a:spcAft>
              <a:buClr>
                <a:schemeClr val="dk1"/>
              </a:buClr>
              <a:buSzPts val="5900"/>
              <a:buChar char="•"/>
              <a:defRPr sz="5900"/>
            </a:lvl3pPr>
            <a:lvl4pPr indent="-565150" lvl="3" marL="1828800" algn="l">
              <a:spcBef>
                <a:spcPts val="1060"/>
              </a:spcBef>
              <a:spcAft>
                <a:spcPts val="0"/>
              </a:spcAft>
              <a:buClr>
                <a:schemeClr val="dk1"/>
              </a:buClr>
              <a:buSzPts val="5300"/>
              <a:buChar char="–"/>
              <a:defRPr sz="5300"/>
            </a:lvl4pPr>
            <a:lvl5pPr indent="-565150" lvl="4" marL="2286000" algn="l">
              <a:spcBef>
                <a:spcPts val="1060"/>
              </a:spcBef>
              <a:spcAft>
                <a:spcPts val="0"/>
              </a:spcAft>
              <a:buClr>
                <a:schemeClr val="dk1"/>
              </a:buClr>
              <a:buSzPts val="5300"/>
              <a:buChar char="»"/>
              <a:defRPr sz="5300"/>
            </a:lvl5pPr>
            <a:lvl6pPr indent="-565150" lvl="5" marL="2743200" algn="l">
              <a:spcBef>
                <a:spcPts val="1060"/>
              </a:spcBef>
              <a:spcAft>
                <a:spcPts val="0"/>
              </a:spcAft>
              <a:buClr>
                <a:schemeClr val="dk1"/>
              </a:buClr>
              <a:buSzPts val="5300"/>
              <a:buChar char="•"/>
              <a:defRPr sz="5300"/>
            </a:lvl6pPr>
            <a:lvl7pPr indent="-565150" lvl="6" marL="3200400" algn="l">
              <a:spcBef>
                <a:spcPts val="1060"/>
              </a:spcBef>
              <a:spcAft>
                <a:spcPts val="0"/>
              </a:spcAft>
              <a:buClr>
                <a:schemeClr val="dk1"/>
              </a:buClr>
              <a:buSzPts val="5300"/>
              <a:buChar char="•"/>
              <a:defRPr sz="5300"/>
            </a:lvl7pPr>
            <a:lvl8pPr indent="-565150" lvl="7" marL="3657600" algn="l">
              <a:spcBef>
                <a:spcPts val="1060"/>
              </a:spcBef>
              <a:spcAft>
                <a:spcPts val="0"/>
              </a:spcAft>
              <a:buClr>
                <a:schemeClr val="dk1"/>
              </a:buClr>
              <a:buSzPts val="5300"/>
              <a:buChar char="•"/>
              <a:defRPr sz="5300"/>
            </a:lvl8pPr>
            <a:lvl9pPr indent="-565150" lvl="8" marL="4114800" algn="l">
              <a:spcBef>
                <a:spcPts val="1060"/>
              </a:spcBef>
              <a:spcAft>
                <a:spcPts val="0"/>
              </a:spcAft>
              <a:buClr>
                <a:schemeClr val="dk1"/>
              </a:buClr>
              <a:buSzPts val="5300"/>
              <a:buChar char="•"/>
              <a:defRPr sz="5300"/>
            </a:lvl9pPr>
          </a:lstStyle>
          <a:p/>
        </p:txBody>
      </p:sp>
      <p:sp>
        <p:nvSpPr>
          <p:cNvPr id="70" name="Google Shape;70;p10"/>
          <p:cNvSpPr txBox="1"/>
          <p:nvPr>
            <p:ph idx="2" type="body"/>
          </p:nvPr>
        </p:nvSpPr>
        <p:spPr>
          <a:xfrm>
            <a:off x="50040541" y="10271338"/>
            <a:ext cx="44560807" cy="29044478"/>
          </a:xfrm>
          <a:prstGeom prst="rect">
            <a:avLst/>
          </a:prstGeom>
          <a:noFill/>
          <a:ln>
            <a:noFill/>
          </a:ln>
        </p:spPr>
        <p:txBody>
          <a:bodyPr anchorCtr="0" anchor="t" bIns="135850" lIns="271700" spcFirstLastPara="1" rIns="271700" wrap="square" tIns="135850">
            <a:noAutofit/>
          </a:bodyPr>
          <a:lstStyle>
            <a:lvl1pPr indent="-755650" lvl="0" marL="457200" algn="l">
              <a:spcBef>
                <a:spcPts val="1660"/>
              </a:spcBef>
              <a:spcAft>
                <a:spcPts val="0"/>
              </a:spcAft>
              <a:buClr>
                <a:schemeClr val="dk1"/>
              </a:buClr>
              <a:buSzPts val="8300"/>
              <a:buChar char="•"/>
              <a:defRPr sz="8300"/>
            </a:lvl1pPr>
            <a:lvl2pPr indent="-679450" lvl="1" marL="914400" algn="l">
              <a:spcBef>
                <a:spcPts val="1420"/>
              </a:spcBef>
              <a:spcAft>
                <a:spcPts val="0"/>
              </a:spcAft>
              <a:buClr>
                <a:schemeClr val="dk1"/>
              </a:buClr>
              <a:buSzPts val="7100"/>
              <a:buChar char="–"/>
              <a:defRPr sz="7100"/>
            </a:lvl2pPr>
            <a:lvl3pPr indent="-603250" lvl="2" marL="1371600" algn="l">
              <a:spcBef>
                <a:spcPts val="1180"/>
              </a:spcBef>
              <a:spcAft>
                <a:spcPts val="0"/>
              </a:spcAft>
              <a:buClr>
                <a:schemeClr val="dk1"/>
              </a:buClr>
              <a:buSzPts val="5900"/>
              <a:buChar char="•"/>
              <a:defRPr sz="5900"/>
            </a:lvl3pPr>
            <a:lvl4pPr indent="-565150" lvl="3" marL="1828800" algn="l">
              <a:spcBef>
                <a:spcPts val="1060"/>
              </a:spcBef>
              <a:spcAft>
                <a:spcPts val="0"/>
              </a:spcAft>
              <a:buClr>
                <a:schemeClr val="dk1"/>
              </a:buClr>
              <a:buSzPts val="5300"/>
              <a:buChar char="–"/>
              <a:defRPr sz="5300"/>
            </a:lvl4pPr>
            <a:lvl5pPr indent="-565150" lvl="4" marL="2286000" algn="l">
              <a:spcBef>
                <a:spcPts val="1060"/>
              </a:spcBef>
              <a:spcAft>
                <a:spcPts val="0"/>
              </a:spcAft>
              <a:buClr>
                <a:schemeClr val="dk1"/>
              </a:buClr>
              <a:buSzPts val="5300"/>
              <a:buChar char="»"/>
              <a:defRPr sz="5300"/>
            </a:lvl5pPr>
            <a:lvl6pPr indent="-565150" lvl="5" marL="2743200" algn="l">
              <a:spcBef>
                <a:spcPts val="1060"/>
              </a:spcBef>
              <a:spcAft>
                <a:spcPts val="0"/>
              </a:spcAft>
              <a:buClr>
                <a:schemeClr val="dk1"/>
              </a:buClr>
              <a:buSzPts val="5300"/>
              <a:buChar char="•"/>
              <a:defRPr sz="5300"/>
            </a:lvl6pPr>
            <a:lvl7pPr indent="-565150" lvl="6" marL="3200400" algn="l">
              <a:spcBef>
                <a:spcPts val="1060"/>
              </a:spcBef>
              <a:spcAft>
                <a:spcPts val="0"/>
              </a:spcAft>
              <a:buClr>
                <a:schemeClr val="dk1"/>
              </a:buClr>
              <a:buSzPts val="5300"/>
              <a:buChar char="•"/>
              <a:defRPr sz="5300"/>
            </a:lvl7pPr>
            <a:lvl8pPr indent="-565150" lvl="7" marL="3657600" algn="l">
              <a:spcBef>
                <a:spcPts val="1060"/>
              </a:spcBef>
              <a:spcAft>
                <a:spcPts val="0"/>
              </a:spcAft>
              <a:buClr>
                <a:schemeClr val="dk1"/>
              </a:buClr>
              <a:buSzPts val="5300"/>
              <a:buChar char="•"/>
              <a:defRPr sz="5300"/>
            </a:lvl8pPr>
            <a:lvl9pPr indent="-565150" lvl="8" marL="4114800" algn="l">
              <a:spcBef>
                <a:spcPts val="1060"/>
              </a:spcBef>
              <a:spcAft>
                <a:spcPts val="0"/>
              </a:spcAft>
              <a:buClr>
                <a:schemeClr val="dk1"/>
              </a:buClr>
              <a:buSzPts val="5300"/>
              <a:buChar char="•"/>
              <a:defRPr sz="5300"/>
            </a:lvl9pPr>
          </a:lstStyle>
          <a:p/>
        </p:txBody>
      </p:sp>
      <p:sp>
        <p:nvSpPr>
          <p:cNvPr id="71" name="Google Shape;71;p10"/>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sz="36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0"/>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3600"/>
              <a:buFont typeface="Calibri"/>
              <a:buNone/>
              <a:defRPr b="0" i="0" sz="36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508125" y="695325"/>
            <a:ext cx="27158950" cy="2895600"/>
          </a:xfrm>
          <a:prstGeom prst="rect">
            <a:avLst/>
          </a:prstGeom>
          <a:noFill/>
          <a:ln>
            <a:noFill/>
          </a:ln>
        </p:spPr>
        <p:txBody>
          <a:bodyPr anchorCtr="0" anchor="ctr" bIns="135850" lIns="271700" spcFirstLastPara="1" rIns="271700" wrap="square" tIns="135850">
            <a:noAutofit/>
          </a:bodyPr>
          <a:lstStyle>
            <a:lvl1pPr lvl="0" marR="0" rtl="0" algn="ctr">
              <a:spcBef>
                <a:spcPts val="0"/>
              </a:spcBef>
              <a:spcAft>
                <a:spcPts val="0"/>
              </a:spcAft>
              <a:buClr>
                <a:schemeClr val="dk1"/>
              </a:buClr>
              <a:buSzPts val="13100"/>
              <a:buFont typeface="Calibri"/>
              <a:buNone/>
              <a:defRPr b="0" i="0" sz="131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1508125" y="4054475"/>
            <a:ext cx="27158950" cy="11464925"/>
          </a:xfrm>
          <a:prstGeom prst="rect">
            <a:avLst/>
          </a:prstGeom>
          <a:noFill/>
          <a:ln>
            <a:noFill/>
          </a:ln>
        </p:spPr>
        <p:txBody>
          <a:bodyPr anchorCtr="0" anchor="t" bIns="135850" lIns="271700" spcFirstLastPara="1" rIns="271700" wrap="square" tIns="135850">
            <a:noAutofit/>
          </a:bodyPr>
          <a:lstStyle>
            <a:lvl1pPr indent="-831850" lvl="0" marL="457200" marR="0" rtl="0" algn="l">
              <a:spcBef>
                <a:spcPts val="1900"/>
              </a:spcBef>
              <a:spcAft>
                <a:spcPts val="0"/>
              </a:spcAft>
              <a:buClr>
                <a:schemeClr val="dk1"/>
              </a:buClr>
              <a:buSzPts val="9500"/>
              <a:buFont typeface="Arial"/>
              <a:buChar char="•"/>
              <a:defRPr b="0" i="0" sz="9500" u="none" cap="none" strike="noStrike">
                <a:solidFill>
                  <a:schemeClr val="dk1"/>
                </a:solidFill>
                <a:latin typeface="Calibri"/>
                <a:ea typeface="Calibri"/>
                <a:cs typeface="Calibri"/>
                <a:sym typeface="Calibri"/>
              </a:defRPr>
            </a:lvl1pPr>
            <a:lvl2pPr indent="-755650" lvl="1" marL="914400" marR="0" rtl="0" algn="l">
              <a:spcBef>
                <a:spcPts val="1660"/>
              </a:spcBef>
              <a:spcAft>
                <a:spcPts val="0"/>
              </a:spcAft>
              <a:buClr>
                <a:schemeClr val="dk1"/>
              </a:buClr>
              <a:buSzPts val="8300"/>
              <a:buFont typeface="Arial"/>
              <a:buChar char="–"/>
              <a:defRPr b="0" i="0" sz="8300" u="none" cap="none" strike="noStrike">
                <a:solidFill>
                  <a:schemeClr val="dk1"/>
                </a:solidFill>
                <a:latin typeface="Calibri"/>
                <a:ea typeface="Calibri"/>
                <a:cs typeface="Calibri"/>
                <a:sym typeface="Calibri"/>
              </a:defRPr>
            </a:lvl2pPr>
            <a:lvl3pPr indent="-679450" lvl="2" marL="13716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3pPr>
            <a:lvl4pPr indent="-603250" lvl="3" marL="18288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4pPr>
            <a:lvl5pPr indent="-603250" lvl="4" marL="22860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5pPr>
            <a:lvl6pPr indent="-603250" lvl="5" marL="27432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6pPr>
            <a:lvl7pPr indent="-603250" lvl="6" marL="32004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7pPr>
            <a:lvl8pPr indent="-603250" lvl="7" marL="36576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8pPr>
            <a:lvl9pPr indent="-603250" lvl="8" marL="4114800" marR="0" rtl="0" algn="l">
              <a:spcBef>
                <a:spcPts val="1180"/>
              </a:spcBef>
              <a:spcAft>
                <a:spcPts val="0"/>
              </a:spcAft>
              <a:buClr>
                <a:schemeClr val="dk1"/>
              </a:buClr>
              <a:buSzPts val="5900"/>
              <a:buFont typeface="Arial"/>
              <a:buChar char="•"/>
              <a:defRPr b="0" i="0" sz="59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508125" y="16102013"/>
            <a:ext cx="7042150" cy="925512"/>
          </a:xfrm>
          <a:prstGeom prst="rect">
            <a:avLst/>
          </a:prstGeom>
          <a:noFill/>
          <a:ln>
            <a:noFill/>
          </a:ln>
        </p:spPr>
        <p:txBody>
          <a:bodyPr anchorCtr="0" anchor="ctr" bIns="135850" lIns="271700" spcFirstLastPara="1" rIns="271700" wrap="square" tIns="135850">
            <a:noAutofit/>
          </a:bodyPr>
          <a:lstStyle>
            <a:lvl1pPr lvl="0" marR="0" rtl="0" algn="l">
              <a:lnSpc>
                <a:spcPct val="100000"/>
              </a:lnSpc>
              <a:spcBef>
                <a:spcPts val="0"/>
              </a:spcBef>
              <a:spcAft>
                <a:spcPts val="0"/>
              </a:spcAft>
              <a:buSzPts val="1400"/>
              <a:buNone/>
              <a:defRPr b="0" i="0" sz="36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0309225" y="16102013"/>
            <a:ext cx="9556750" cy="925512"/>
          </a:xfrm>
          <a:prstGeom prst="rect">
            <a:avLst/>
          </a:prstGeom>
          <a:noFill/>
          <a:ln>
            <a:noFill/>
          </a:ln>
        </p:spPr>
        <p:txBody>
          <a:bodyPr anchorCtr="0" anchor="ctr" bIns="135850" lIns="271700" spcFirstLastPara="1" rIns="271700" wrap="square" tIns="135850">
            <a:noAutofit/>
          </a:bodyPr>
          <a:lstStyle>
            <a:lvl1pPr lvl="0"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53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1624925" y="16102013"/>
            <a:ext cx="7042150" cy="925512"/>
          </a:xfrm>
          <a:prstGeom prst="rect">
            <a:avLst/>
          </a:prstGeom>
          <a:noFill/>
          <a:ln>
            <a:noFill/>
          </a:ln>
        </p:spPr>
        <p:txBody>
          <a:bodyPr anchorCtr="0" anchor="ctr" bIns="135850" lIns="271700" spcFirstLastPara="1" rIns="271700" wrap="square" tIns="135850">
            <a:noAutofit/>
          </a:bodyPr>
          <a:lstStyle>
            <a:lvl1pPr indent="0" lvl="0"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3600"/>
              <a:buFont typeface="Calibri"/>
              <a:buNone/>
              <a:defRPr b="0" i="0" sz="36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s://docs.google.com/presentation/d/e/2PACX-1vTcLvaeJwV_gInSrJ4AVTamzZYVxOVpBIsBvLMzMgY575xi96XAhUUH6hbvgSxN0yg2zXZTNKcUB0WY/pub?start=false&amp;loop=false&amp;delayms=60000&amp;slide=id.g8a852031fe_0_112" TargetMode="External"/><Relationship Id="rId5" Type="http://schemas.openxmlformats.org/officeDocument/2006/relationships/image" Target="../media/image1.png"/><Relationship Id="rId6" Type="http://schemas.openxmlformats.org/officeDocument/2006/relationships/hyperlink" Target="https://docs.google.com/presentation/d/e/2PACX-1vTcLvaeJwV_gInSrJ4AVTamzZYVxOVpBIsBvLMzMgY575xi96XAhUUH6hbvgSxN0yg2zXZTNKcUB0WY/pub?start=false&amp;loop=false&amp;delayms=60000&amp;slide=id.g8a852031fe_0_156" TargetMode="External"/><Relationship Id="rId7"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hyperlink" Target="https://docs.google.com/presentation/d/e/2PACX-1vTcLvaeJwV_gInSrJ4AVTamzZYVxOVpBIsBvLMzMgY575xi96XAhUUH6hbvgSxN0yg2zXZTNKcUB0WY/pub?start=false&amp;loop=false&amp;delayms=60000&amp;slide=id.g8a852031fe_0_112" TargetMode="External"/><Relationship Id="rId5" Type="http://schemas.openxmlformats.org/officeDocument/2006/relationships/image" Target="../media/image1.png"/><Relationship Id="rId6" Type="http://schemas.openxmlformats.org/officeDocument/2006/relationships/hyperlink" Target="https://docs.google.com/presentation/d/e/2PACX-1vTcLvaeJwV_gInSrJ4AVTamzZYVxOVpBIsBvLMzMgY575xi96XAhUUH6hbvgSxN0yg2zXZTNKcUB0WY/pub?start=false&amp;loop=false&amp;delayms=60000&amp;slide=id.g8a852031fe_0_156" TargetMode="External"/><Relationship Id="rId7"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pic>
        <p:nvPicPr>
          <p:cNvPr id="90" name="Google Shape;90;p13"/>
          <p:cNvPicPr preferRelativeResize="0"/>
          <p:nvPr/>
        </p:nvPicPr>
        <p:blipFill rotWithShape="1">
          <a:blip r:embed="rId3">
            <a:alphaModFix/>
          </a:blip>
          <a:srcRect b="0" l="0" r="0" t="0"/>
          <a:stretch/>
        </p:blipFill>
        <p:spPr>
          <a:xfrm>
            <a:off x="-7937" y="-7937"/>
            <a:ext cx="30191076" cy="17389475"/>
          </a:xfrm>
          <a:prstGeom prst="rect">
            <a:avLst/>
          </a:prstGeom>
          <a:noFill/>
          <a:ln>
            <a:noFill/>
          </a:ln>
        </p:spPr>
      </p:pic>
      <p:sp>
        <p:nvSpPr>
          <p:cNvPr id="91" name="Google Shape;91;p13"/>
          <p:cNvSpPr txBox="1"/>
          <p:nvPr/>
        </p:nvSpPr>
        <p:spPr>
          <a:xfrm>
            <a:off x="819150" y="3200400"/>
            <a:ext cx="28517850" cy="1363503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B050"/>
              </a:buClr>
              <a:buSzPts val="4800"/>
              <a:buFont typeface="Arial"/>
              <a:buNone/>
            </a:pPr>
            <a:r>
              <a:rPr b="1" i="0" lang="en-US" sz="4800" u="none" cap="none" strike="noStrike">
                <a:solidFill>
                  <a:srgbClr val="00B050"/>
                </a:solidFill>
                <a:latin typeface="Arial"/>
                <a:ea typeface="Arial"/>
                <a:cs typeface="Arial"/>
                <a:sym typeface="Arial"/>
              </a:rPr>
              <a:t>Filipino CPAs RISING in Solidarity Amidst Challenging Times</a:t>
            </a:r>
            <a:endParaRPr b="0" i="0" sz="4800" u="none" cap="none" strike="noStrike">
              <a:solidFill>
                <a:srgbClr val="00B050"/>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4400"/>
              <a:buFont typeface="Calibri"/>
              <a:buNone/>
            </a:pPr>
            <a:r>
              <a:t/>
            </a:r>
            <a:endParaRPr b="0" i="0" sz="4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The world, in general, and the Philippines, in particular, are literally at a standstill and are effectively frozen because of the pandemic brought about by COVID-19. We are in the midst of a new battle between public health and commerce. According to the World Health Organization (WHO), COVID-19 may persist “on and off” until the vaccine is developed and widely distributed. We, therefore, brace ourselves to so many possibilities. A large number of MSMEs will close down due to loss of income and loss of aggregate demand, both domestic and international markets. A large number of workers will be retrenched, resulting in a much higher unemployment rate in the next two (2) years. It may take 2-3 years before the Philippines can return to normal.</a:t>
            </a:r>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 </a:t>
            </a:r>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Some writers say, </a:t>
            </a:r>
            <a:r>
              <a:rPr b="1" i="0" lang="en-US" sz="4400" u="none" cap="none" strike="noStrike">
                <a:solidFill>
                  <a:schemeClr val="dk1"/>
                </a:solidFill>
                <a:latin typeface="Arial"/>
                <a:ea typeface="Arial"/>
                <a:cs typeface="Arial"/>
                <a:sym typeface="Arial"/>
              </a:rPr>
              <a:t>“the truth is that almost everyone knows nothing and almost everything is just a guess,”</a:t>
            </a:r>
            <a:r>
              <a:rPr b="0" i="0" lang="en-US" sz="4400" u="none" cap="none" strike="noStrike">
                <a:solidFill>
                  <a:schemeClr val="dk1"/>
                </a:solidFill>
                <a:latin typeface="Arial"/>
                <a:ea typeface="Arial"/>
                <a:cs typeface="Arial"/>
                <a:sym typeface="Arial"/>
              </a:rPr>
              <a:t>. Our profession, like many others, is not spared from all the hurdles. The immediate challenges and obstacles faced by the four (4) sectors of our profession, namely: academe, commerce and industry, government, and public practice, are to be dealt with squarely. We stand in solidarity as we make ourselves relevant to our country despite the hardships that we encounter at our inner core, from our family life, to work life, to spiritual life. With the “new normal”, we are left with only one choice and that choice is to continue the fight against the virus by making ourselves virus-free, by boosting our immune system, by observing all the proper health protocols, and by educating others the proper way of dealing COVID-19 because no matter how we protect ourselves, our enemy is invisible. </a:t>
            </a:r>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 </a:t>
            </a:r>
            <a:endParaRPr/>
          </a:p>
        </p:txBody>
      </p:sp>
      <p:sp>
        <p:nvSpPr>
          <p:cNvPr id="92" name="Google Shape;92;p13"/>
          <p:cNvSpPr txBox="1"/>
          <p:nvPr/>
        </p:nvSpPr>
        <p:spPr>
          <a:xfrm>
            <a:off x="685800" y="381000"/>
            <a:ext cx="15005050" cy="26463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E46C0A"/>
              </a:buClr>
              <a:buSzPts val="16600"/>
              <a:buFont typeface="Impact"/>
              <a:buNone/>
            </a:pPr>
            <a:r>
              <a:rPr b="0" i="0" lang="en-US" sz="16600" u="none" cap="none" strike="noStrike">
                <a:solidFill>
                  <a:srgbClr val="E46C0A"/>
                </a:solidFill>
                <a:latin typeface="Impact"/>
                <a:ea typeface="Impact"/>
                <a:cs typeface="Impact"/>
                <a:sym typeface="Impact"/>
              </a:rPr>
              <a:t>ABOUT THE THEME</a:t>
            </a:r>
            <a:endParaRPr/>
          </a:p>
        </p:txBody>
      </p:sp>
      <p:pic>
        <p:nvPicPr>
          <p:cNvPr id="93" name="Google Shape;93;p13">
            <a:hlinkClick r:id="rId4"/>
          </p:cNvPr>
          <p:cNvPicPr preferRelativeResize="0"/>
          <p:nvPr/>
        </p:nvPicPr>
        <p:blipFill>
          <a:blip r:embed="rId5">
            <a:alphaModFix/>
          </a:blip>
          <a:stretch>
            <a:fillRect/>
          </a:stretch>
        </p:blipFill>
        <p:spPr>
          <a:xfrm>
            <a:off x="28271460" y="538603"/>
            <a:ext cx="924440" cy="922552"/>
          </a:xfrm>
          <a:prstGeom prst="rect">
            <a:avLst/>
          </a:prstGeom>
          <a:noFill/>
          <a:ln>
            <a:noFill/>
          </a:ln>
        </p:spPr>
      </p:pic>
      <p:pic>
        <p:nvPicPr>
          <p:cNvPr id="94" name="Google Shape;94;p13">
            <a:hlinkClick r:id="rId6"/>
          </p:cNvPr>
          <p:cNvPicPr preferRelativeResize="0"/>
          <p:nvPr/>
        </p:nvPicPr>
        <p:blipFill rotWithShape="1">
          <a:blip r:embed="rId7">
            <a:alphaModFix/>
          </a:blip>
          <a:srcRect b="0" l="0" r="0" t="0"/>
          <a:stretch/>
        </p:blipFill>
        <p:spPr>
          <a:xfrm>
            <a:off x="27030375" y="391000"/>
            <a:ext cx="1062600" cy="1174500"/>
          </a:xfrm>
          <a:prstGeom prst="roundRect">
            <a:avLst>
              <a:gd fmla="val 16667" name="adj"/>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14"/>
          <p:cNvPicPr preferRelativeResize="0"/>
          <p:nvPr/>
        </p:nvPicPr>
        <p:blipFill rotWithShape="1">
          <a:blip r:embed="rId3">
            <a:alphaModFix/>
          </a:blip>
          <a:srcRect b="0" l="0" r="0" t="0"/>
          <a:stretch/>
        </p:blipFill>
        <p:spPr>
          <a:xfrm>
            <a:off x="-7937" y="-7937"/>
            <a:ext cx="30191076" cy="17389475"/>
          </a:xfrm>
          <a:prstGeom prst="rect">
            <a:avLst/>
          </a:prstGeom>
          <a:noFill/>
          <a:ln>
            <a:noFill/>
          </a:ln>
        </p:spPr>
      </p:pic>
      <p:sp>
        <p:nvSpPr>
          <p:cNvPr id="100" name="Google Shape;100;p14"/>
          <p:cNvSpPr txBox="1"/>
          <p:nvPr/>
        </p:nvSpPr>
        <p:spPr>
          <a:xfrm>
            <a:off x="914400" y="5129212"/>
            <a:ext cx="28346400" cy="1092517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Sudden major impacts of the perceived "new norm” to the Accounting Profession in our day-to-day work include Work From Home (WFH) arrangements, virtual meetings, and virtual training. We should continue to deliver our mandate as CPAs as seamlessly as we can, notwithstanding the difficulties. RISING, the 6-point agenda for FY 2020-2021, where R represents Recovery Programs; I represents Inhouse Programs and Innovations; S represents Social Responsibility Programs; I represents International Linkages; N represents New Programs; and G represents on-Going Programs and Governance, befits action with optimism as we rise above overcoming the fears of uncertainties in the middle of trying times. We rise together by first acknowledging the heroic acts of people during the pandemic, from whom we draw inspiration and motivation. We rise together to reflect how our community and the world have come together with resilience and compassion. We rise in solidarity as we support each other in bouncing back from economic and non-economic downfall.</a:t>
            </a:r>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 </a:t>
            </a:r>
            <a:endParaRPr/>
          </a:p>
          <a:p>
            <a:pPr indent="0" lvl="0" marL="0" marR="0" rtl="0" algn="just">
              <a:lnSpc>
                <a:spcPct val="100000"/>
              </a:lnSpc>
              <a:spcBef>
                <a:spcPts val="0"/>
              </a:spcBef>
              <a:spcAft>
                <a:spcPts val="0"/>
              </a:spcAft>
              <a:buClr>
                <a:schemeClr val="dk1"/>
              </a:buClr>
              <a:buSzPts val="4400"/>
              <a:buFont typeface="Arial"/>
              <a:buNone/>
            </a:pPr>
            <a:r>
              <a:rPr b="0" i="0" lang="en-US" sz="4400" u="none" cap="none" strike="noStrike">
                <a:solidFill>
                  <a:schemeClr val="dk1"/>
                </a:solidFill>
                <a:latin typeface="Arial"/>
                <a:ea typeface="Arial"/>
                <a:cs typeface="Arial"/>
                <a:sym typeface="Arial"/>
              </a:rPr>
              <a:t>In times of upheaval, such as this unprecedented pandemic, we can get into a headspace to imagine a more hopeful future. Although there are many obstacles in life, hope allows us to approach them with a success mindset. It helps us to get closer to our goals despite the ups and downs of life. As it can be said by Pittacus Lore, </a:t>
            </a:r>
            <a:r>
              <a:rPr b="1" i="0" lang="en-US" sz="4400" u="none" cap="none" strike="noStrike">
                <a:solidFill>
                  <a:schemeClr val="dk1"/>
                </a:solidFill>
                <a:latin typeface="Arial"/>
                <a:ea typeface="Arial"/>
                <a:cs typeface="Arial"/>
                <a:sym typeface="Arial"/>
              </a:rPr>
              <a:t>“Even when the world throws its worst and then turns its back, there is still always hope.”</a:t>
            </a:r>
            <a:endParaRPr b="0" i="0" sz="4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4400" u="none">
              <a:solidFill>
                <a:schemeClr val="dk1"/>
              </a:solidFill>
              <a:latin typeface="Arial"/>
              <a:ea typeface="Arial"/>
              <a:cs typeface="Arial"/>
              <a:sym typeface="Arial"/>
            </a:endParaRPr>
          </a:p>
        </p:txBody>
      </p:sp>
      <p:sp>
        <p:nvSpPr>
          <p:cNvPr id="101" name="Google Shape;101;p14"/>
          <p:cNvSpPr txBox="1"/>
          <p:nvPr/>
        </p:nvSpPr>
        <p:spPr>
          <a:xfrm>
            <a:off x="690562" y="381000"/>
            <a:ext cx="15005050" cy="26463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E46C0A"/>
              </a:buClr>
              <a:buSzPts val="16600"/>
              <a:buFont typeface="Impact"/>
              <a:buNone/>
            </a:pPr>
            <a:r>
              <a:rPr b="0" i="0" lang="en-US" sz="16600" u="none">
                <a:solidFill>
                  <a:srgbClr val="E46C0A"/>
                </a:solidFill>
                <a:latin typeface="Impact"/>
                <a:ea typeface="Impact"/>
                <a:cs typeface="Impact"/>
                <a:sym typeface="Impact"/>
              </a:rPr>
              <a:t>ABOUT THE THEME</a:t>
            </a:r>
            <a:endParaRPr/>
          </a:p>
        </p:txBody>
      </p:sp>
      <p:sp>
        <p:nvSpPr>
          <p:cNvPr id="102" name="Google Shape;102;p14"/>
          <p:cNvSpPr txBox="1"/>
          <p:nvPr/>
        </p:nvSpPr>
        <p:spPr>
          <a:xfrm>
            <a:off x="825500" y="3200400"/>
            <a:ext cx="28516262" cy="83026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B050"/>
              </a:buClr>
              <a:buSzPts val="4800"/>
              <a:buFont typeface="Arial"/>
              <a:buNone/>
            </a:pPr>
            <a:r>
              <a:rPr b="1" i="0" lang="en-US" sz="4800" u="none">
                <a:solidFill>
                  <a:srgbClr val="00B050"/>
                </a:solidFill>
                <a:latin typeface="Arial"/>
                <a:ea typeface="Arial"/>
                <a:cs typeface="Arial"/>
                <a:sym typeface="Arial"/>
              </a:rPr>
              <a:t>Filipino CPAs RISING in Solidarity Amidst Challenging Times</a:t>
            </a:r>
            <a:endParaRPr/>
          </a:p>
        </p:txBody>
      </p:sp>
      <p:pic>
        <p:nvPicPr>
          <p:cNvPr id="103" name="Google Shape;103;p14">
            <a:hlinkClick r:id="rId4"/>
          </p:cNvPr>
          <p:cNvPicPr preferRelativeResize="0"/>
          <p:nvPr/>
        </p:nvPicPr>
        <p:blipFill>
          <a:blip r:embed="rId5">
            <a:alphaModFix/>
          </a:blip>
          <a:stretch>
            <a:fillRect/>
          </a:stretch>
        </p:blipFill>
        <p:spPr>
          <a:xfrm>
            <a:off x="28271460" y="538603"/>
            <a:ext cx="924440" cy="922552"/>
          </a:xfrm>
          <a:prstGeom prst="rect">
            <a:avLst/>
          </a:prstGeom>
          <a:noFill/>
          <a:ln>
            <a:noFill/>
          </a:ln>
        </p:spPr>
      </p:pic>
      <p:pic>
        <p:nvPicPr>
          <p:cNvPr id="104" name="Google Shape;104;p14">
            <a:hlinkClick r:id="rId6"/>
          </p:cNvPr>
          <p:cNvPicPr preferRelativeResize="0"/>
          <p:nvPr/>
        </p:nvPicPr>
        <p:blipFill rotWithShape="1">
          <a:blip r:embed="rId7">
            <a:alphaModFix/>
          </a:blip>
          <a:srcRect b="0" l="0" r="0" t="0"/>
          <a:stretch/>
        </p:blipFill>
        <p:spPr>
          <a:xfrm>
            <a:off x="27030375" y="391000"/>
            <a:ext cx="1062600" cy="1174500"/>
          </a:xfrm>
          <a:prstGeom prst="roundRect">
            <a:avLst>
              <a:gd fmla="val 16667" name="adj"/>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descr="https://www.redchefandevents.com.ph:2096/cpsess4781102537/3rdparty/roundcube/?_task=mail&amp;_action=get&amp;_mbox=INBOX&amp;_uid=22795&amp;_token=3CUxGsf8d705OVZ4yhrbPSJXbqX9cgvM&amp;_part=2&amp;_embed=1&amp;_mimeclass=image" id="109" name="Google Shape;109;p15"/>
          <p:cNvSpPr txBox="1"/>
          <p:nvPr/>
        </p:nvSpPr>
        <p:spPr>
          <a:xfrm>
            <a:off x="155575" y="-136525"/>
            <a:ext cx="285750" cy="2857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5300" u="none">
              <a:solidFill>
                <a:schemeClr val="dk1"/>
              </a:solidFill>
              <a:latin typeface="Calibri"/>
              <a:ea typeface="Calibri"/>
              <a:cs typeface="Calibri"/>
              <a:sym typeface="Calibri"/>
            </a:endParaRPr>
          </a:p>
        </p:txBody>
      </p:sp>
      <p:pic>
        <p:nvPicPr>
          <p:cNvPr id="110" name="Google Shape;110;p15"/>
          <p:cNvPicPr preferRelativeResize="0"/>
          <p:nvPr/>
        </p:nvPicPr>
        <p:blipFill rotWithShape="1">
          <a:blip r:embed="rId3">
            <a:alphaModFix/>
          </a:blip>
          <a:srcRect b="0" l="0" r="0" t="0"/>
          <a:stretch/>
        </p:blipFill>
        <p:spPr>
          <a:xfrm>
            <a:off x="12268200" y="1219200"/>
            <a:ext cx="14859000" cy="15255875"/>
          </a:xfrm>
          <a:prstGeom prst="rect">
            <a:avLst/>
          </a:prstGeom>
          <a:noFill/>
          <a:ln>
            <a:noFill/>
          </a:ln>
        </p:spPr>
      </p:pic>
      <p:sp>
        <p:nvSpPr>
          <p:cNvPr id="111" name="Google Shape;111;p15"/>
          <p:cNvSpPr txBox="1"/>
          <p:nvPr/>
        </p:nvSpPr>
        <p:spPr>
          <a:xfrm>
            <a:off x="1066800" y="2819400"/>
            <a:ext cx="7885112" cy="26463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E46C0A"/>
              </a:buClr>
              <a:buSzPts val="16600"/>
              <a:buFont typeface="Impact"/>
              <a:buNone/>
            </a:pPr>
            <a:r>
              <a:rPr b="0" i="0" lang="en-US" sz="16600" u="none">
                <a:solidFill>
                  <a:srgbClr val="E46C0A"/>
                </a:solidFill>
                <a:latin typeface="Impact"/>
                <a:ea typeface="Impact"/>
                <a:cs typeface="Impact"/>
                <a:sym typeface="Impact"/>
              </a:rPr>
              <a:t>THE LOGO</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