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9.xml"/>
  <Override ContentType="application/vnd.openxmlformats-officedocument.presentationml.slideMaster+xml" PartName="/ppt/slideMasters/slideMaster11.xml"/>
  <Override ContentType="application/vnd.openxmlformats-officedocument.presentationml.slideMaster+xml" PartName="/ppt/slideMasters/slideMaster12.xml"/>
  <Override ContentType="application/vnd.openxmlformats-officedocument.presentationml.slideMaster+xml" PartName="/ppt/slideMasters/slideMaster10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6.xml"/>
  <Override ContentType="application/vnd.openxmlformats-officedocument.theme+xml" PartName="/ppt/theme/theme3.xml"/>
  <Override ContentType="application/vnd.openxmlformats-officedocument.theme+xml" PartName="/ppt/theme/theme11.xml"/>
  <Override ContentType="application/vnd.openxmlformats-officedocument.theme+xml" PartName="/ppt/theme/theme5.xml"/>
  <Override ContentType="application/vnd.openxmlformats-officedocument.theme+xml" PartName="/ppt/theme/theme9.xml"/>
  <Override ContentType="application/vnd.openxmlformats-officedocument.theme+xml" PartName="/ppt/theme/theme13.xml"/>
  <Override ContentType="application/vnd.openxmlformats-officedocument.theme+xml" PartName="/ppt/theme/theme7.xml"/>
  <Override ContentType="application/vnd.openxmlformats-officedocument.theme+xml" PartName="/ppt/theme/theme2.xml"/>
  <Override ContentType="application/vnd.openxmlformats-officedocument.theme+xml" PartName="/ppt/theme/theme4.xml"/>
  <Override ContentType="application/vnd.openxmlformats-officedocument.theme+xml" PartName="/ppt/theme/theme8.xml"/>
  <Override ContentType="application/vnd.openxmlformats-officedocument.theme+xml" PartName="/ppt/theme/theme10.xml"/>
  <Override ContentType="application/vnd.openxmlformats-officedocument.theme+xml" PartName="/ppt/theme/theme1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  <p:sldMasterId id="2147483660" r:id="rId5"/>
    <p:sldMasterId id="2147483661" r:id="rId6"/>
    <p:sldMasterId id="2147483662" r:id="rId7"/>
    <p:sldMasterId id="2147483663" r:id="rId8"/>
    <p:sldMasterId id="2147483664" r:id="rId9"/>
    <p:sldMasterId id="2147483665" r:id="rId10"/>
    <p:sldMasterId id="2147483666" r:id="rId11"/>
    <p:sldMasterId id="2147483667" r:id="rId12"/>
    <p:sldMasterId id="2147483668" r:id="rId13"/>
    <p:sldMasterId id="2147483669" r:id="rId14"/>
    <p:sldMasterId id="2147483670" r:id="rId15"/>
  </p:sldMasterIdLst>
  <p:notesMasterIdLst>
    <p:notesMasterId r:id="rId16"/>
  </p:notesMasterIdLst>
  <p:sldIdLst>
    <p:sldId id="256" r:id="rId17"/>
    <p:sldId id="257" r:id="rId18"/>
    <p:sldId id="258" r:id="rId19"/>
    <p:sldId id="259" r:id="rId20"/>
    <p:sldId id="260" r:id="rId21"/>
    <p:sldId id="261" r:id="rId22"/>
    <p:sldId id="262" r:id="rId23"/>
    <p:sldId id="263" r:id="rId24"/>
  </p:sldIdLst>
  <p:sldSz cy="6858000" cx="9144000"/>
  <p:notesSz cx="6858000" cy="9144000"/>
  <p:embeddedFontLst>
    <p:embeddedFont>
      <p:font typeface="Gill Sans"/>
      <p:regular r:id="rId25"/>
      <p:bold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4.xml"/><Relationship Id="rId22" Type="http://schemas.openxmlformats.org/officeDocument/2006/relationships/slide" Target="slides/slide6.xml"/><Relationship Id="rId21" Type="http://schemas.openxmlformats.org/officeDocument/2006/relationships/slide" Target="slides/slide5.xml"/><Relationship Id="rId24" Type="http://schemas.openxmlformats.org/officeDocument/2006/relationships/slide" Target="slides/slide8.xml"/><Relationship Id="rId23" Type="http://schemas.openxmlformats.org/officeDocument/2006/relationships/slide" Target="slides/slide7.xml"/><Relationship Id="rId1" Type="http://schemas.openxmlformats.org/officeDocument/2006/relationships/theme" Target="theme/theme1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26" Type="http://schemas.openxmlformats.org/officeDocument/2006/relationships/font" Target="fonts/GillSans-bold.fntdata"/><Relationship Id="rId25" Type="http://schemas.openxmlformats.org/officeDocument/2006/relationships/font" Target="fonts/GillSans-regular.fntdata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Relationship Id="rId11" Type="http://schemas.openxmlformats.org/officeDocument/2006/relationships/slideMaster" Target="slideMasters/slideMaster8.xml"/><Relationship Id="rId10" Type="http://schemas.openxmlformats.org/officeDocument/2006/relationships/slideMaster" Target="slideMasters/slideMaster7.xml"/><Relationship Id="rId13" Type="http://schemas.openxmlformats.org/officeDocument/2006/relationships/slideMaster" Target="slideMasters/slideMaster10.xml"/><Relationship Id="rId12" Type="http://schemas.openxmlformats.org/officeDocument/2006/relationships/slideMaster" Target="slideMasters/slideMaster9.xml"/><Relationship Id="rId15" Type="http://schemas.openxmlformats.org/officeDocument/2006/relationships/slideMaster" Target="slideMasters/slideMaster12.xml"/><Relationship Id="rId14" Type="http://schemas.openxmlformats.org/officeDocument/2006/relationships/slideMaster" Target="slideMasters/slideMaster11.xml"/><Relationship Id="rId17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19" Type="http://schemas.openxmlformats.org/officeDocument/2006/relationships/slide" Target="slides/slide3.xml"/><Relationship Id="rId1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docs.google.com/presentation/d/e/2PACX-1vTcLvaeJwV_gInSrJ4AVTamzZYVxOVpBIsBvLMzMgY575xi96XAhUUH6hbvgSxN0yg2zXZTNKcUB0WY/pub?start=false&amp;loop=false&amp;delayms=60000&amp;slide=id.g8a852031fe_0_112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docs.google.com/presentation/d/e/2PACX-1vTcLvaeJwV_gInSrJ4AVTamzZYVxOVpBIsBvLMzMgY575xi96XAhUUH6hbvgSxN0yg2zXZTNKcUB0WY/pub?start=false&amp;loop=false&amp;delayms=60000&amp;slide=id.g8a852031fe_0_156" TargetMode="External"/><Relationship Id="rId5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"/>
          <p:cNvSpPr txBox="1"/>
          <p:nvPr>
            <p:ph type="ctrTitle"/>
          </p:nvPr>
        </p:nvSpPr>
        <p:spPr>
          <a:xfrm>
            <a:off x="1432560" y="359898"/>
            <a:ext cx="7406640" cy="14721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Gill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"/>
          <p:cNvSpPr txBox="1"/>
          <p:nvPr>
            <p:ph idx="1" type="subTitle"/>
          </p:nvPr>
        </p:nvSpPr>
        <p:spPr>
          <a:xfrm>
            <a:off x="1432560" y="1850064"/>
            <a:ext cx="740664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80"/>
              <a:buNone/>
              <a:defRPr sz="2600">
                <a:solidFill>
                  <a:srgbClr val="341108"/>
                </a:solidFill>
              </a:defRPr>
            </a:lvl1pPr>
            <a:lvl2pPr lvl="1" algn="ctr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7" name="Google Shape;27;p2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0" name="Google Shape;30;p2">
            <a:hlinkClick r:id="rId2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58945" y="313725"/>
            <a:ext cx="447305" cy="476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2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58425" y="237528"/>
            <a:ext cx="514200" cy="6063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9" name="Google Shape;179;p21"/>
          <p:cNvSpPr txBox="1"/>
          <p:nvPr>
            <p:ph idx="1" type="body"/>
          </p:nvPr>
        </p:nvSpPr>
        <p:spPr>
          <a:xfrm rot="5400000">
            <a:off x="2784475" y="98425"/>
            <a:ext cx="4800600" cy="7499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80" name="Google Shape;180;p21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21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21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3"/>
          <p:cNvSpPr txBox="1"/>
          <p:nvPr>
            <p:ph type="title"/>
          </p:nvPr>
        </p:nvSpPr>
        <p:spPr>
          <a:xfrm rot="5400000">
            <a:off x="4846637" y="2286002"/>
            <a:ext cx="5851525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23"/>
          <p:cNvSpPr txBox="1"/>
          <p:nvPr>
            <p:ph idx="1" type="body"/>
          </p:nvPr>
        </p:nvSpPr>
        <p:spPr>
          <a:xfrm rot="5400000">
            <a:off x="998537" y="419103"/>
            <a:ext cx="5851525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97" name="Google Shape;197;p23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23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23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5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5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7" name="Google Shape;57;p5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5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5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showMasterSp="0" type="secHead">
  <p:cSld name="SECTION_HEADER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 txBox="1"/>
          <p:nvPr>
            <p:ph type="title"/>
          </p:nvPr>
        </p:nvSpPr>
        <p:spPr>
          <a:xfrm>
            <a:off x="2578392" y="2600325"/>
            <a:ext cx="64008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000"/>
              <a:buFont typeface="Gill Sans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7"/>
          <p:cNvSpPr txBox="1"/>
          <p:nvPr>
            <p:ph idx="1" type="body"/>
          </p:nvPr>
        </p:nvSpPr>
        <p:spPr>
          <a:xfrm>
            <a:off x="2578392" y="1066800"/>
            <a:ext cx="64008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34110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3" name="Google Shape;73;p7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7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7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9"/>
          <p:cNvSpPr txBox="1"/>
          <p:nvPr>
            <p:ph type="title"/>
          </p:nvPr>
        </p:nvSpPr>
        <p:spPr>
          <a:xfrm>
            <a:off x="1435608" y="274320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9"/>
          <p:cNvSpPr txBox="1"/>
          <p:nvPr>
            <p:ph idx="1" type="body"/>
          </p:nvPr>
        </p:nvSpPr>
        <p:spPr>
          <a:xfrm>
            <a:off x="1435608" y="1524000"/>
            <a:ext cx="365760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084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40"/>
              <a:buChar char="⚫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2400"/>
              <a:buChar char="◦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0" name="Google Shape;90;p9"/>
          <p:cNvSpPr txBox="1"/>
          <p:nvPr>
            <p:ph idx="2" type="body"/>
          </p:nvPr>
        </p:nvSpPr>
        <p:spPr>
          <a:xfrm>
            <a:off x="5276088" y="1524000"/>
            <a:ext cx="365760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084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40"/>
              <a:buChar char="⚫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2400"/>
              <a:buChar char="◦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1" name="Google Shape;91;p9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9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9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showMasterSp="0" type="twoTxTwoObj">
  <p:cSld name="TWO_OBJECTS_WITH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1"/>
          <p:cNvSpPr txBox="1"/>
          <p:nvPr>
            <p:ph type="title"/>
          </p:nvPr>
        </p:nvSpPr>
        <p:spPr>
          <a:xfrm>
            <a:off x="457200" y="51603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500"/>
              <a:buFont typeface="Gill Sans"/>
              <a:buNone/>
              <a:defRPr b="1" sz="45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1"/>
          <p:cNvSpPr txBox="1"/>
          <p:nvPr>
            <p:ph idx="1" type="body"/>
          </p:nvPr>
        </p:nvSpPr>
        <p:spPr>
          <a:xfrm>
            <a:off x="457200" y="328278"/>
            <a:ext cx="4023360" cy="640080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1520"/>
              <a:buNone/>
              <a:defRPr b="0" sz="19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03" name="Google Shape;103;p11"/>
          <p:cNvSpPr txBox="1"/>
          <p:nvPr>
            <p:ph idx="2" type="body"/>
          </p:nvPr>
        </p:nvSpPr>
        <p:spPr>
          <a:xfrm>
            <a:off x="4663440" y="328278"/>
            <a:ext cx="4023360" cy="640080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1520"/>
              <a:buNone/>
              <a:defRPr b="0" sz="19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04" name="Google Shape;104;p11"/>
          <p:cNvSpPr txBox="1"/>
          <p:nvPr>
            <p:ph idx="3" type="body"/>
          </p:nvPr>
        </p:nvSpPr>
        <p:spPr>
          <a:xfrm>
            <a:off x="457200" y="969336"/>
            <a:ext cx="4023360" cy="4114800"/>
          </a:xfrm>
          <a:prstGeom prst="rect">
            <a:avLst/>
          </a:prstGeom>
          <a:noFill/>
          <a:ln cap="flat" cmpd="sng" w="10775">
            <a:solidFill>
              <a:schemeClr val="lt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20"/>
              <a:buChar char="⚫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05" name="Google Shape;105;p11"/>
          <p:cNvSpPr txBox="1"/>
          <p:nvPr>
            <p:ph idx="4" type="body"/>
          </p:nvPr>
        </p:nvSpPr>
        <p:spPr>
          <a:xfrm>
            <a:off x="4663440" y="969336"/>
            <a:ext cx="4023360" cy="4114800"/>
          </a:xfrm>
          <a:prstGeom prst="rect">
            <a:avLst/>
          </a:prstGeom>
          <a:noFill/>
          <a:ln cap="flat" cmpd="sng" w="10775">
            <a:solidFill>
              <a:schemeClr val="lt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20"/>
              <a:buChar char="⚫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06" name="Google Shape;106;p11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1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1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3"/>
          <p:cNvSpPr txBox="1"/>
          <p:nvPr>
            <p:ph type="title"/>
          </p:nvPr>
        </p:nvSpPr>
        <p:spPr>
          <a:xfrm>
            <a:off x="1435608" y="274320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3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3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13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showMasterSp="0" type="blank">
  <p:cSld name="BLANK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5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5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5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showMasterSp="0" type="objTx">
  <p:cSld name="OBJECT_WITH_CAPTION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7"/>
          <p:cNvSpPr txBox="1"/>
          <p:nvPr>
            <p:ph type="title"/>
          </p:nvPr>
        </p:nvSpPr>
        <p:spPr>
          <a:xfrm>
            <a:off x="457200" y="216778"/>
            <a:ext cx="38100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909"/>
              </a:lnSpc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2200"/>
              <a:buFont typeface="Gill Sans"/>
              <a:buNone/>
              <a:defRPr b="1" sz="22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17"/>
          <p:cNvSpPr txBox="1"/>
          <p:nvPr>
            <p:ph idx="1" type="body"/>
          </p:nvPr>
        </p:nvSpPr>
        <p:spPr>
          <a:xfrm>
            <a:off x="457200" y="1406964"/>
            <a:ext cx="3810000" cy="69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46" name="Google Shape;146;p17"/>
          <p:cNvSpPr txBox="1"/>
          <p:nvPr>
            <p:ph idx="2" type="body"/>
          </p:nvPr>
        </p:nvSpPr>
        <p:spPr>
          <a:xfrm>
            <a:off x="457200" y="2133600"/>
            <a:ext cx="8153400" cy="3992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60"/>
              <a:buChar char="⚫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2800"/>
              <a:buChar char="◦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●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47" name="Google Shape;147;p17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17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17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showMasterSp="0" type="picTx">
  <p:cSld name="PICTURE_WITH_CAPTION_TEXT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9"/>
          <p:cNvSpPr txBox="1"/>
          <p:nvPr>
            <p:ph type="title"/>
          </p:nvPr>
        </p:nvSpPr>
        <p:spPr>
          <a:xfrm>
            <a:off x="5886896" y="1066800"/>
            <a:ext cx="27432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2100"/>
              <a:buFont typeface="Gill Sans"/>
              <a:buNone/>
              <a:defRPr b="1" sz="2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19"/>
          <p:cNvSpPr/>
          <p:nvPr>
            <p:ph idx="2" type="pic"/>
          </p:nvPr>
        </p:nvSpPr>
        <p:spPr>
          <a:xfrm>
            <a:off x="838200" y="1143003"/>
            <a:ext cx="4419600" cy="3514531"/>
          </a:xfrm>
          <a:prstGeom prst="roundRect">
            <a:avLst>
              <a:gd fmla="val 783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2743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62" name="Google Shape;162;p19"/>
          <p:cNvSpPr txBox="1"/>
          <p:nvPr>
            <p:ph idx="1" type="body"/>
          </p:nvPr>
        </p:nvSpPr>
        <p:spPr>
          <a:xfrm>
            <a:off x="838200" y="4800600"/>
            <a:ext cx="4419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777777"/>
                </a:solidFill>
              </a:defRPr>
            </a:lvl1pPr>
            <a:lvl2pPr indent="-304800" lvl="1" marL="914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200"/>
              <a:buChar char="◦"/>
              <a:defRPr sz="1200"/>
            </a:lvl2pPr>
            <a:lvl3pPr indent="-2921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Char char="●"/>
              <a:defRPr sz="1000"/>
            </a:lvl3pPr>
            <a:lvl4pPr indent="-28575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Char char="●"/>
              <a:defRPr sz="9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63" name="Google Shape;163;p19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5A7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19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19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hyperlink" Target="https://docs.google.com/presentation/d/e/2PACX-1vTcLvaeJwV_gInSrJ4AVTamzZYVxOVpBIsBvLMzMgY575xi96XAhUUH6hbvgSxN0yg2zXZTNKcUB0WY/pub?start=false&amp;loop=false&amp;delayms=60000&amp;slide=id.g8a852031fe_0_112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docs.google.com/presentation/d/e/2PACX-1vTcLvaeJwV_gInSrJ4AVTamzZYVxOVpBIsBvLMzMgY575xi96XAhUUH6hbvgSxN0yg2zXZTNKcUB0WY/pub?start=false&amp;loop=false&amp;delayms=60000&amp;slide=id.g8a852031fe_0_156" TargetMode="External"/><Relationship Id="rId5" Type="http://schemas.openxmlformats.org/officeDocument/2006/relationships/image" Target="../media/image1.jpg"/><Relationship Id="rId6" Type="http://schemas.openxmlformats.org/officeDocument/2006/relationships/slideLayout" Target="../slideLayouts/slideLayout1.xml"/><Relationship Id="rId7" Type="http://schemas.openxmlformats.org/officeDocument/2006/relationships/theme" Target="../theme/theme11.xml"/></Relationships>
</file>

<file path=ppt/slideMasters/_rels/slideMaster10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9.xml"/><Relationship Id="rId3" Type="http://schemas.openxmlformats.org/officeDocument/2006/relationships/theme" Target="../theme/theme2.xml"/></Relationships>
</file>

<file path=ppt/slideMasters/_rels/slideMaster1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0.xml"/><Relationship Id="rId3" Type="http://schemas.openxmlformats.org/officeDocument/2006/relationships/theme" Target="../theme/theme6.xml"/></Relationships>
</file>

<file path=ppt/slideMasters/_rels/slideMaster12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1.xml"/><Relationship Id="rId3" Type="http://schemas.openxmlformats.org/officeDocument/2006/relationships/theme" Target="../theme/theme7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theme" Target="../theme/theme5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3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3.xml"/><Relationship Id="rId3" Type="http://schemas.openxmlformats.org/officeDocument/2006/relationships/theme" Target="../theme/theme8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4.xml"/><Relationship Id="rId3" Type="http://schemas.openxmlformats.org/officeDocument/2006/relationships/theme" Target="../theme/theme9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5.xml"/><Relationship Id="rId3" Type="http://schemas.openxmlformats.org/officeDocument/2006/relationships/theme" Target="../theme/theme1.xml"/></Relationships>
</file>

<file path=ppt/slideMasters/_rels/slideMaster7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6.xml"/><Relationship Id="rId3" Type="http://schemas.openxmlformats.org/officeDocument/2006/relationships/theme" Target="../theme/theme10.xml"/></Relationships>
</file>

<file path=ppt/slideMasters/_rels/slideMaster8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7.xml"/><Relationship Id="rId3" Type="http://schemas.openxmlformats.org/officeDocument/2006/relationships/theme" Target="../theme/theme13.xml"/></Relationships>
</file>

<file path=ppt/slideMasters/_rels/slideMaster9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8.xml"/><Relationship Id="rId3" Type="http://schemas.openxmlformats.org/officeDocument/2006/relationships/theme" Target="../theme/theme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-815975" y="-815975"/>
            <a:ext cx="1638300" cy="1638300"/>
          </a:xfrm>
          <a:custGeom>
            <a:rect b="b" l="l" r="r" t="t"/>
            <a:pathLst>
              <a:path extrusionOk="0" h="1638887" w="1638887">
                <a:moveTo>
                  <a:pt x="1638887" y="819444"/>
                </a:moveTo>
                <a:lnTo>
                  <a:pt x="1638887" y="819444"/>
                </a:lnTo>
                <a:cubicBezTo>
                  <a:pt x="1638887" y="927094"/>
                  <a:pt x="1617673" y="1033698"/>
                  <a:pt x="1576462" y="1133148"/>
                </a:cubicBezTo>
                <a:cubicBezTo>
                  <a:pt x="1535250" y="1232598"/>
                  <a:pt x="1474842" y="1322960"/>
                  <a:pt x="1398698" y="1399057"/>
                </a:cubicBezTo>
                <a:cubicBezTo>
                  <a:pt x="1322554" y="1475154"/>
                  <a:pt x="1232155" y="1535506"/>
                  <a:pt x="1132679" y="1576656"/>
                </a:cubicBezTo>
                <a:cubicBezTo>
                  <a:pt x="1033204" y="1617806"/>
                  <a:pt x="926587" y="1638954"/>
                  <a:pt x="818937" y="1638887"/>
                </a:cubicBezTo>
                <a:lnTo>
                  <a:pt x="819444" y="819444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cap="rnd" cmpd="sng" w="9525">
            <a:solidFill>
              <a:srgbClr val="D2C39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168275" y="20637"/>
            <a:ext cx="1703387" cy="1703387"/>
          </a:xfrm>
          <a:prstGeom prst="ellipse">
            <a:avLst/>
          </a:prstGeom>
          <a:noFill/>
          <a:ln cap="rnd" cmpd="sng" w="27300">
            <a:solidFill>
              <a:srgbClr val="FFF6DB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5400">
              <a:srgbClr val="AFA58D">
                <a:alpha val="8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" name="Google Shape;12;p1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BF4">
                  <a:alpha val="69803"/>
                </a:srgbClr>
              </a:gs>
              <a:gs pos="70000">
                <a:srgbClr val="FFFDF8">
                  <a:alpha val="54901"/>
                </a:srgbClr>
              </a:gs>
              <a:gs pos="100000">
                <a:srgbClr val="EDCF8C">
                  <a:alpha val="60000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C5B390"/>
            </a:solidFill>
            <a:prstDash val="solid"/>
            <a:round/>
            <a:headEnd len="sm" w="sm" type="none"/>
            <a:tailEnd len="sm" w="sm" type="none"/>
          </a:ln>
          <a:effectLst>
            <a:outerShdw blurRad="12700" rotWithShape="0" algn="tl" dir="4500000" dist="15000">
              <a:srgbClr val="564E4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" name="Google Shape;13;p1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" name="Google Shape;14;p1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dir="10800000" dist="38000">
              <a:srgbClr val="706B5F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" name="Google Shape;15;p1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>
            <a:gsLst>
              <a:gs pos="0">
                <a:srgbClr val="D7F6FF">
                  <a:alpha val="94901"/>
                </a:srgbClr>
              </a:gs>
              <a:gs pos="50000">
                <a:srgbClr val="C0E3F0">
                  <a:alpha val="89803"/>
                </a:srgbClr>
              </a:gs>
              <a:gs pos="95000">
                <a:srgbClr val="65C6EA">
                  <a:alpha val="87843"/>
                </a:srgbClr>
              </a:gs>
              <a:gs pos="100000">
                <a:srgbClr val="00BBF1">
                  <a:alpha val="84705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2F8DA4">
                <a:alpha val="6000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" name="Google Shape;16;p1"/>
          <p:cNvSpPr/>
          <p:nvPr/>
        </p:nvSpPr>
        <p:spPr>
          <a:xfrm>
            <a:off x="1157287" y="1344612"/>
            <a:ext cx="63500" cy="65087"/>
          </a:xfrm>
          <a:prstGeom prst="ellipse">
            <a:avLst/>
          </a:prstGeom>
          <a:noFill/>
          <a:ln cap="rnd" cmpd="sng" w="12700">
            <a:solidFill>
              <a:srgbClr val="307F93">
                <a:alpha val="59607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" name="Google Shape;17;p1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Gill Sans"/>
              <a:buNone/>
              <a:defRPr b="0" i="0" sz="4300" u="none" cap="none" strike="noStrike">
                <a:solidFill>
                  <a:srgbClr val="56221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8" name="Google Shape;18;p1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9" name="Google Shape;19;p1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1" name="Google Shape;21;p1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p1">
            <a:hlinkClick r:id="rId2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58945" y="313725"/>
            <a:ext cx="447305" cy="476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1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58425" y="237528"/>
            <a:ext cx="514200" cy="6063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8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cap="sq" cmpd="sng" w="889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5500" rotWithShape="0" algn="tl" dir="5400000" dist="18500">
              <a:srgbClr val="000000">
                <a:alpha val="34901"/>
              </a:srgbClr>
            </a:outerShdw>
          </a:effectLst>
        </p:spPr>
        <p:txBody>
          <a:bodyPr anchorCtr="0" anchor="t" bIns="45700" lIns="91425" spcFirstLastPara="1" rIns="91425" wrap="square" tIns="274300">
            <a:noAutofit/>
          </a:bodyPr>
          <a:lstStyle/>
          <a:p>
            <a:pPr indent="0" lvl="0" marL="0" marR="0" rtl="0" algn="l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2" name="Google Shape;152;p18"/>
          <p:cNvSpPr/>
          <p:nvPr/>
        </p:nvSpPr>
        <p:spPr>
          <a:xfrm rot="-2160000">
            <a:off x="396875" y="954087"/>
            <a:ext cx="685800" cy="204787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cap="rnd" cmpd="sng" w="9525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96000" dir="3299947" dist="25399" sy="96000">
              <a:srgbClr val="EBDAB1">
                <a:alpha val="3960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3" name="Google Shape;153;p18"/>
          <p:cNvSpPr/>
          <p:nvPr/>
        </p:nvSpPr>
        <p:spPr>
          <a:xfrm flipH="1" rot="2160000">
            <a:off x="5003800" y="936625"/>
            <a:ext cx="649287" cy="204787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cap="rnd" cmpd="sng" w="9525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sx="96000" dir="3299947" dist="25399" sy="96000">
              <a:schemeClr val="lt2">
                <a:alpha val="19607"/>
              </a:scheme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4" name="Google Shape;154;p18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Gill Sans"/>
              <a:buNone/>
              <a:defRPr b="0" i="0" sz="4300" u="none" cap="none" strike="noStrike">
                <a:solidFill>
                  <a:srgbClr val="56221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5" name="Google Shape;155;p18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56" name="Google Shape;156;p18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57" name="Google Shape;157;p18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58" name="Google Shape;158;p18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6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0"/>
          <p:cNvSpPr/>
          <p:nvPr/>
        </p:nvSpPr>
        <p:spPr>
          <a:xfrm>
            <a:off x="-815975" y="-815975"/>
            <a:ext cx="1638300" cy="1638300"/>
          </a:xfrm>
          <a:custGeom>
            <a:rect b="b" l="l" r="r" t="t"/>
            <a:pathLst>
              <a:path extrusionOk="0" h="1638887" w="1638887">
                <a:moveTo>
                  <a:pt x="1638887" y="819444"/>
                </a:moveTo>
                <a:lnTo>
                  <a:pt x="1638887" y="819444"/>
                </a:lnTo>
                <a:cubicBezTo>
                  <a:pt x="1638887" y="927094"/>
                  <a:pt x="1617673" y="1033698"/>
                  <a:pt x="1576462" y="1133148"/>
                </a:cubicBezTo>
                <a:cubicBezTo>
                  <a:pt x="1535250" y="1232598"/>
                  <a:pt x="1474842" y="1322960"/>
                  <a:pt x="1398698" y="1399057"/>
                </a:cubicBezTo>
                <a:cubicBezTo>
                  <a:pt x="1322554" y="1475154"/>
                  <a:pt x="1232155" y="1535506"/>
                  <a:pt x="1132679" y="1576656"/>
                </a:cubicBezTo>
                <a:cubicBezTo>
                  <a:pt x="1033204" y="1617806"/>
                  <a:pt x="926587" y="1638954"/>
                  <a:pt x="818937" y="1638887"/>
                </a:cubicBezTo>
                <a:lnTo>
                  <a:pt x="819444" y="819444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cap="rnd" cmpd="sng" w="9525">
            <a:solidFill>
              <a:srgbClr val="D2C39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8" name="Google Shape;168;p20"/>
          <p:cNvSpPr/>
          <p:nvPr/>
        </p:nvSpPr>
        <p:spPr>
          <a:xfrm>
            <a:off x="168275" y="20637"/>
            <a:ext cx="1703387" cy="1703387"/>
          </a:xfrm>
          <a:prstGeom prst="ellipse">
            <a:avLst/>
          </a:prstGeom>
          <a:noFill/>
          <a:ln cap="rnd" cmpd="sng" w="27300">
            <a:solidFill>
              <a:srgbClr val="FFF6DB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5400">
              <a:srgbClr val="AFA58D">
                <a:alpha val="8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9" name="Google Shape;169;p2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BF4">
                  <a:alpha val="69803"/>
                </a:srgbClr>
              </a:gs>
              <a:gs pos="70000">
                <a:srgbClr val="FFFDF8">
                  <a:alpha val="54901"/>
                </a:srgbClr>
              </a:gs>
              <a:gs pos="100000">
                <a:srgbClr val="EDCF8C">
                  <a:alpha val="60000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C5B390"/>
            </a:solidFill>
            <a:prstDash val="solid"/>
            <a:round/>
            <a:headEnd len="sm" w="sm" type="none"/>
            <a:tailEnd len="sm" w="sm" type="none"/>
          </a:ln>
          <a:effectLst>
            <a:outerShdw blurRad="12700" rotWithShape="0" algn="tl" dir="4500000" dist="15000">
              <a:srgbClr val="564E4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0" name="Google Shape;170;p20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1" name="Google Shape;171;p20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dir="10800000" dist="38000">
              <a:srgbClr val="706B5F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2" name="Google Shape;172;p20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Gill Sans"/>
              <a:buNone/>
              <a:defRPr b="0" i="0" sz="4300" u="none" cap="none" strike="noStrike">
                <a:solidFill>
                  <a:srgbClr val="56221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3" name="Google Shape;173;p20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74" name="Google Shape;174;p20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75" name="Google Shape;175;p20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76" name="Google Shape;176;p20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7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2"/>
          <p:cNvSpPr/>
          <p:nvPr/>
        </p:nvSpPr>
        <p:spPr>
          <a:xfrm>
            <a:off x="-815975" y="-815975"/>
            <a:ext cx="1638300" cy="1638300"/>
          </a:xfrm>
          <a:custGeom>
            <a:rect b="b" l="l" r="r" t="t"/>
            <a:pathLst>
              <a:path extrusionOk="0" h="1638887" w="1638887">
                <a:moveTo>
                  <a:pt x="1638887" y="819444"/>
                </a:moveTo>
                <a:lnTo>
                  <a:pt x="1638887" y="819444"/>
                </a:lnTo>
                <a:cubicBezTo>
                  <a:pt x="1638887" y="927094"/>
                  <a:pt x="1617673" y="1033698"/>
                  <a:pt x="1576462" y="1133148"/>
                </a:cubicBezTo>
                <a:cubicBezTo>
                  <a:pt x="1535250" y="1232598"/>
                  <a:pt x="1474842" y="1322960"/>
                  <a:pt x="1398698" y="1399057"/>
                </a:cubicBezTo>
                <a:cubicBezTo>
                  <a:pt x="1322554" y="1475154"/>
                  <a:pt x="1232155" y="1535506"/>
                  <a:pt x="1132679" y="1576656"/>
                </a:cubicBezTo>
                <a:cubicBezTo>
                  <a:pt x="1033204" y="1617806"/>
                  <a:pt x="926587" y="1638954"/>
                  <a:pt x="818937" y="1638887"/>
                </a:cubicBezTo>
                <a:lnTo>
                  <a:pt x="819444" y="819444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cap="rnd" cmpd="sng" w="9525">
            <a:solidFill>
              <a:srgbClr val="D2C39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5" name="Google Shape;185;p22"/>
          <p:cNvSpPr/>
          <p:nvPr/>
        </p:nvSpPr>
        <p:spPr>
          <a:xfrm>
            <a:off x="168275" y="20637"/>
            <a:ext cx="1703387" cy="1703387"/>
          </a:xfrm>
          <a:prstGeom prst="ellipse">
            <a:avLst/>
          </a:prstGeom>
          <a:noFill/>
          <a:ln cap="rnd" cmpd="sng" w="27300">
            <a:solidFill>
              <a:srgbClr val="FFF6DB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5400">
              <a:srgbClr val="AFA58D">
                <a:alpha val="8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6" name="Google Shape;186;p22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BF4">
                  <a:alpha val="69803"/>
                </a:srgbClr>
              </a:gs>
              <a:gs pos="70000">
                <a:srgbClr val="FFFDF8">
                  <a:alpha val="54901"/>
                </a:srgbClr>
              </a:gs>
              <a:gs pos="100000">
                <a:srgbClr val="EDCF8C">
                  <a:alpha val="60000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C5B390"/>
            </a:solidFill>
            <a:prstDash val="solid"/>
            <a:round/>
            <a:headEnd len="sm" w="sm" type="none"/>
            <a:tailEnd len="sm" w="sm" type="none"/>
          </a:ln>
          <a:effectLst>
            <a:outerShdw blurRad="12700" rotWithShape="0" algn="tl" dir="4500000" dist="15000">
              <a:srgbClr val="564E4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7" name="Google Shape;187;p22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8" name="Google Shape;188;p22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dir="10800000" dist="38000">
              <a:srgbClr val="706B5F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9" name="Google Shape;189;p22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Gill Sans"/>
              <a:buNone/>
              <a:defRPr b="0" i="0" sz="4300" u="none" cap="none" strike="noStrike">
                <a:solidFill>
                  <a:srgbClr val="56221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0" name="Google Shape;190;p22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91" name="Google Shape;191;p22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92" name="Google Shape;192;p22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93" name="Google Shape;193;p22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"/>
          <p:cNvSpPr/>
          <p:nvPr/>
        </p:nvSpPr>
        <p:spPr>
          <a:xfrm>
            <a:off x="-815975" y="-815975"/>
            <a:ext cx="1638300" cy="1638300"/>
          </a:xfrm>
          <a:custGeom>
            <a:rect b="b" l="l" r="r" t="t"/>
            <a:pathLst>
              <a:path extrusionOk="0" h="1638887" w="1638887">
                <a:moveTo>
                  <a:pt x="1638887" y="819444"/>
                </a:moveTo>
                <a:lnTo>
                  <a:pt x="1638887" y="819444"/>
                </a:lnTo>
                <a:cubicBezTo>
                  <a:pt x="1638887" y="927094"/>
                  <a:pt x="1617673" y="1033698"/>
                  <a:pt x="1576462" y="1133148"/>
                </a:cubicBezTo>
                <a:cubicBezTo>
                  <a:pt x="1535250" y="1232598"/>
                  <a:pt x="1474842" y="1322960"/>
                  <a:pt x="1398698" y="1399057"/>
                </a:cubicBezTo>
                <a:cubicBezTo>
                  <a:pt x="1322554" y="1475154"/>
                  <a:pt x="1232155" y="1535506"/>
                  <a:pt x="1132679" y="1576656"/>
                </a:cubicBezTo>
                <a:cubicBezTo>
                  <a:pt x="1033204" y="1617806"/>
                  <a:pt x="926587" y="1638954"/>
                  <a:pt x="818937" y="1638887"/>
                </a:cubicBezTo>
                <a:lnTo>
                  <a:pt x="819444" y="819444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cap="rnd" cmpd="sng" w="9525">
            <a:solidFill>
              <a:srgbClr val="D2C39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4" name="Google Shape;34;p3"/>
          <p:cNvSpPr/>
          <p:nvPr/>
        </p:nvSpPr>
        <p:spPr>
          <a:xfrm>
            <a:off x="168275" y="20637"/>
            <a:ext cx="1703387" cy="1703387"/>
          </a:xfrm>
          <a:prstGeom prst="ellipse">
            <a:avLst/>
          </a:prstGeom>
          <a:noFill/>
          <a:ln cap="rnd" cmpd="sng" w="27300">
            <a:solidFill>
              <a:srgbClr val="FFF6DB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5400">
              <a:srgbClr val="AFA58D">
                <a:alpha val="8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5" name="Google Shape;35;p3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BF4">
                  <a:alpha val="69803"/>
                </a:srgbClr>
              </a:gs>
              <a:gs pos="70000">
                <a:srgbClr val="FFFDF8">
                  <a:alpha val="54901"/>
                </a:srgbClr>
              </a:gs>
              <a:gs pos="100000">
                <a:srgbClr val="EDCF8C">
                  <a:alpha val="60000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C5B390"/>
            </a:solidFill>
            <a:prstDash val="solid"/>
            <a:round/>
            <a:headEnd len="sm" w="sm" type="none"/>
            <a:tailEnd len="sm" w="sm" type="none"/>
          </a:ln>
          <a:effectLst>
            <a:outerShdw blurRad="12700" rotWithShape="0" algn="tl" dir="4500000" dist="15000">
              <a:srgbClr val="564E4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6" name="Google Shape;36;p3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7" name="Google Shape;37;p3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Gill Sans"/>
              <a:buNone/>
              <a:defRPr b="0" i="0" sz="4300" u="none" cap="none" strike="noStrike">
                <a:solidFill>
                  <a:srgbClr val="56221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Google Shape;38;p3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39" name="Google Shape;39;p3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40" name="Google Shape;40;p3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41" name="Google Shape;41;p3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3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dir="10800000" dist="38000">
              <a:srgbClr val="706B5F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/>
          <p:nvPr/>
        </p:nvSpPr>
        <p:spPr>
          <a:xfrm>
            <a:off x="-815975" y="-815975"/>
            <a:ext cx="1638300" cy="1638300"/>
          </a:xfrm>
          <a:custGeom>
            <a:rect b="b" l="l" r="r" t="t"/>
            <a:pathLst>
              <a:path extrusionOk="0" h="1638887" w="1638887">
                <a:moveTo>
                  <a:pt x="1638887" y="819444"/>
                </a:moveTo>
                <a:lnTo>
                  <a:pt x="1638887" y="819444"/>
                </a:lnTo>
                <a:cubicBezTo>
                  <a:pt x="1638887" y="927094"/>
                  <a:pt x="1617673" y="1033698"/>
                  <a:pt x="1576462" y="1133148"/>
                </a:cubicBezTo>
                <a:cubicBezTo>
                  <a:pt x="1535250" y="1232598"/>
                  <a:pt x="1474842" y="1322960"/>
                  <a:pt x="1398698" y="1399057"/>
                </a:cubicBezTo>
                <a:cubicBezTo>
                  <a:pt x="1322554" y="1475154"/>
                  <a:pt x="1232155" y="1535506"/>
                  <a:pt x="1132679" y="1576656"/>
                </a:cubicBezTo>
                <a:cubicBezTo>
                  <a:pt x="1033204" y="1617806"/>
                  <a:pt x="926587" y="1638954"/>
                  <a:pt x="818937" y="1638887"/>
                </a:cubicBezTo>
                <a:lnTo>
                  <a:pt x="819444" y="819444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cap="rnd" cmpd="sng" w="9525">
            <a:solidFill>
              <a:srgbClr val="D2C39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5" name="Google Shape;45;p4"/>
          <p:cNvSpPr/>
          <p:nvPr/>
        </p:nvSpPr>
        <p:spPr>
          <a:xfrm>
            <a:off x="168275" y="20637"/>
            <a:ext cx="1703387" cy="1703387"/>
          </a:xfrm>
          <a:prstGeom prst="ellipse">
            <a:avLst/>
          </a:prstGeom>
          <a:noFill/>
          <a:ln cap="rnd" cmpd="sng" w="27300">
            <a:solidFill>
              <a:srgbClr val="FFF6DB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5400">
              <a:srgbClr val="AFA58D">
                <a:alpha val="8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6" name="Google Shape;46;p4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BF4">
                  <a:alpha val="69803"/>
                </a:srgbClr>
              </a:gs>
              <a:gs pos="70000">
                <a:srgbClr val="FFFDF8">
                  <a:alpha val="54901"/>
                </a:srgbClr>
              </a:gs>
              <a:gs pos="100000">
                <a:srgbClr val="EDCF8C">
                  <a:alpha val="60000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C5B390"/>
            </a:solidFill>
            <a:prstDash val="solid"/>
            <a:round/>
            <a:headEnd len="sm" w="sm" type="none"/>
            <a:tailEnd len="sm" w="sm" type="none"/>
          </a:ln>
          <a:effectLst>
            <a:outerShdw blurRad="12700" rotWithShape="0" algn="tl" dir="4500000" dist="15000">
              <a:srgbClr val="564E4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7" name="Google Shape;47;p4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8" name="Google Shape;48;p4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dir="10800000" dist="38000">
              <a:srgbClr val="706B5F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9" name="Google Shape;49;p4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Gill Sans"/>
              <a:buNone/>
              <a:defRPr b="0" i="0" sz="4300" u="none" cap="none" strike="noStrike">
                <a:solidFill>
                  <a:srgbClr val="56221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0" name="Google Shape;50;p4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51" name="Google Shape;51;p4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52" name="Google Shape;52;p4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53" name="Google Shape;53;p4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6"/>
          <p:cNvSpPr txBox="1"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2" name="Google Shape;62;p6"/>
          <p:cNvSpPr txBox="1"/>
          <p:nvPr/>
        </p:nvSpPr>
        <p:spPr>
          <a:xfrm>
            <a:off x="2286000" y="0"/>
            <a:ext cx="76200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dir="10800000" dist="38000">
              <a:srgbClr val="706B5F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3" name="Google Shape;63;p6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>
            <a:gsLst>
              <a:gs pos="0">
                <a:srgbClr val="D7F6FF">
                  <a:alpha val="94901"/>
                </a:srgbClr>
              </a:gs>
              <a:gs pos="50000">
                <a:srgbClr val="C0E3F0">
                  <a:alpha val="89803"/>
                </a:srgbClr>
              </a:gs>
              <a:gs pos="95000">
                <a:srgbClr val="65C6EA">
                  <a:alpha val="87843"/>
                </a:srgbClr>
              </a:gs>
              <a:gs pos="100000">
                <a:srgbClr val="00BBF1">
                  <a:alpha val="84705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2F8DA4">
                <a:alpha val="6000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4" name="Google Shape;64;p6"/>
          <p:cNvSpPr/>
          <p:nvPr/>
        </p:nvSpPr>
        <p:spPr>
          <a:xfrm>
            <a:off x="2408237" y="2746375"/>
            <a:ext cx="63500" cy="63500"/>
          </a:xfrm>
          <a:prstGeom prst="ellipse">
            <a:avLst/>
          </a:prstGeom>
          <a:noFill/>
          <a:ln cap="rnd" cmpd="sng" w="12700">
            <a:solidFill>
              <a:srgbClr val="307F93">
                <a:alpha val="59607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5" name="Google Shape;65;p6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Gill Sans"/>
              <a:buNone/>
              <a:defRPr b="0" i="0" sz="4300" u="none" cap="none" strike="noStrike">
                <a:solidFill>
                  <a:srgbClr val="56221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6" name="Google Shape;66;p6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67" name="Google Shape;67;p6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68" name="Google Shape;68;p6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8"/>
          <p:cNvSpPr/>
          <p:nvPr/>
        </p:nvSpPr>
        <p:spPr>
          <a:xfrm>
            <a:off x="-815975" y="-815975"/>
            <a:ext cx="1638300" cy="1638300"/>
          </a:xfrm>
          <a:custGeom>
            <a:rect b="b" l="l" r="r" t="t"/>
            <a:pathLst>
              <a:path extrusionOk="0" h="1638887" w="1638887">
                <a:moveTo>
                  <a:pt x="1638887" y="819444"/>
                </a:moveTo>
                <a:lnTo>
                  <a:pt x="1638887" y="819444"/>
                </a:lnTo>
                <a:cubicBezTo>
                  <a:pt x="1638887" y="927094"/>
                  <a:pt x="1617673" y="1033698"/>
                  <a:pt x="1576462" y="1133148"/>
                </a:cubicBezTo>
                <a:cubicBezTo>
                  <a:pt x="1535250" y="1232598"/>
                  <a:pt x="1474842" y="1322960"/>
                  <a:pt x="1398698" y="1399057"/>
                </a:cubicBezTo>
                <a:cubicBezTo>
                  <a:pt x="1322554" y="1475154"/>
                  <a:pt x="1232155" y="1535506"/>
                  <a:pt x="1132679" y="1576656"/>
                </a:cubicBezTo>
                <a:cubicBezTo>
                  <a:pt x="1033204" y="1617806"/>
                  <a:pt x="926587" y="1638954"/>
                  <a:pt x="818937" y="1638887"/>
                </a:cubicBezTo>
                <a:lnTo>
                  <a:pt x="819444" y="819444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cap="rnd" cmpd="sng" w="9525">
            <a:solidFill>
              <a:srgbClr val="D2C39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8" name="Google Shape;78;p8"/>
          <p:cNvSpPr/>
          <p:nvPr/>
        </p:nvSpPr>
        <p:spPr>
          <a:xfrm>
            <a:off x="168275" y="20637"/>
            <a:ext cx="1703387" cy="1703387"/>
          </a:xfrm>
          <a:prstGeom prst="ellipse">
            <a:avLst/>
          </a:prstGeom>
          <a:noFill/>
          <a:ln cap="rnd" cmpd="sng" w="27300">
            <a:solidFill>
              <a:srgbClr val="FFF6DB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5400">
              <a:srgbClr val="AFA58D">
                <a:alpha val="8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9" name="Google Shape;79;p8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BF4">
                  <a:alpha val="69803"/>
                </a:srgbClr>
              </a:gs>
              <a:gs pos="70000">
                <a:srgbClr val="FFFDF8">
                  <a:alpha val="54901"/>
                </a:srgbClr>
              </a:gs>
              <a:gs pos="100000">
                <a:srgbClr val="EDCF8C">
                  <a:alpha val="60000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C5B390"/>
            </a:solidFill>
            <a:prstDash val="solid"/>
            <a:round/>
            <a:headEnd len="sm" w="sm" type="none"/>
            <a:tailEnd len="sm" w="sm" type="none"/>
          </a:ln>
          <a:effectLst>
            <a:outerShdw blurRad="12700" rotWithShape="0" algn="tl" dir="4500000" dist="15000">
              <a:srgbClr val="564E4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0" name="Google Shape;80;p8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1" name="Google Shape;81;p8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dir="10800000" dist="38000">
              <a:srgbClr val="706B5F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2" name="Google Shape;82;p8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Gill Sans"/>
              <a:buNone/>
              <a:defRPr b="0" i="0" sz="4300" u="none" cap="none" strike="noStrike">
                <a:solidFill>
                  <a:srgbClr val="56221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3" name="Google Shape;83;p8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4" name="Google Shape;84;p8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5" name="Google Shape;85;p8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6" name="Google Shape;86;p8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0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Gill Sans"/>
              <a:buNone/>
              <a:defRPr b="0" i="0" sz="4300" u="none" cap="none" strike="noStrike">
                <a:solidFill>
                  <a:srgbClr val="56221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6" name="Google Shape;96;p10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7" name="Google Shape;97;p10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8" name="Google Shape;98;p10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9" name="Google Shape;99;p10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/>
          <p:nvPr/>
        </p:nvSpPr>
        <p:spPr>
          <a:xfrm>
            <a:off x="-815975" y="-815975"/>
            <a:ext cx="1638300" cy="1638300"/>
          </a:xfrm>
          <a:custGeom>
            <a:rect b="b" l="l" r="r" t="t"/>
            <a:pathLst>
              <a:path extrusionOk="0" h="1638887" w="1638887">
                <a:moveTo>
                  <a:pt x="1638887" y="819444"/>
                </a:moveTo>
                <a:lnTo>
                  <a:pt x="1638887" y="819444"/>
                </a:lnTo>
                <a:cubicBezTo>
                  <a:pt x="1638887" y="927094"/>
                  <a:pt x="1617673" y="1033698"/>
                  <a:pt x="1576462" y="1133148"/>
                </a:cubicBezTo>
                <a:cubicBezTo>
                  <a:pt x="1535250" y="1232598"/>
                  <a:pt x="1474842" y="1322960"/>
                  <a:pt x="1398698" y="1399057"/>
                </a:cubicBezTo>
                <a:cubicBezTo>
                  <a:pt x="1322554" y="1475154"/>
                  <a:pt x="1232155" y="1535506"/>
                  <a:pt x="1132679" y="1576656"/>
                </a:cubicBezTo>
                <a:cubicBezTo>
                  <a:pt x="1033204" y="1617806"/>
                  <a:pt x="926587" y="1638954"/>
                  <a:pt x="818937" y="1638887"/>
                </a:cubicBezTo>
                <a:lnTo>
                  <a:pt x="819444" y="819444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cap="rnd" cmpd="sng" w="9525">
            <a:solidFill>
              <a:srgbClr val="D2C39E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1" name="Google Shape;111;p12"/>
          <p:cNvSpPr/>
          <p:nvPr/>
        </p:nvSpPr>
        <p:spPr>
          <a:xfrm>
            <a:off x="168275" y="20637"/>
            <a:ext cx="1703387" cy="1703387"/>
          </a:xfrm>
          <a:prstGeom prst="ellipse">
            <a:avLst/>
          </a:prstGeom>
          <a:noFill/>
          <a:ln cap="rnd" cmpd="sng" w="27300">
            <a:solidFill>
              <a:srgbClr val="FFF6DB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5400">
              <a:srgbClr val="AFA58D">
                <a:alpha val="8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2" name="Google Shape;112;p12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BF4">
                  <a:alpha val="69803"/>
                </a:srgbClr>
              </a:gs>
              <a:gs pos="70000">
                <a:srgbClr val="FFFDF8">
                  <a:alpha val="54901"/>
                </a:srgbClr>
              </a:gs>
              <a:gs pos="100000">
                <a:srgbClr val="EDCF8C">
                  <a:alpha val="60000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C5B390"/>
            </a:solidFill>
            <a:prstDash val="solid"/>
            <a:round/>
            <a:headEnd len="sm" w="sm" type="none"/>
            <a:tailEnd len="sm" w="sm" type="none"/>
          </a:ln>
          <a:effectLst>
            <a:outerShdw blurRad="12700" rotWithShape="0" algn="tl" dir="4500000" dist="15000">
              <a:srgbClr val="564E4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3" name="Google Shape;113;p12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4" name="Google Shape;114;p12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dir="10800000" dist="38000">
              <a:srgbClr val="706B5F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5" name="Google Shape;115;p12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Gill Sans"/>
              <a:buNone/>
              <a:defRPr b="0" i="0" sz="4300" u="none" cap="none" strike="noStrike">
                <a:solidFill>
                  <a:srgbClr val="56221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6" name="Google Shape;116;p12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17" name="Google Shape;117;p12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18" name="Google Shape;118;p12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19" name="Google Shape;119;p12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4"/>
          <p:cNvSpPr txBox="1"/>
          <p:nvPr/>
        </p:nvSpPr>
        <p:spPr>
          <a:xfrm>
            <a:off x="1014412" y="0"/>
            <a:ext cx="8129587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7" name="Google Shape;127;p14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dir="10800000" dist="38000">
              <a:srgbClr val="706B5F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8" name="Google Shape;128;p14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Gill Sans"/>
              <a:buNone/>
              <a:defRPr b="0" i="0" sz="4300" u="none" cap="none" strike="noStrike">
                <a:solidFill>
                  <a:srgbClr val="56221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9" name="Google Shape;129;p14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30" name="Google Shape;130;p14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31" name="Google Shape;131;p14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32" name="Google Shape;132;p14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6"/>
          <p:cNvSpPr txBox="1"/>
          <p:nvPr>
            <p:ph type="title"/>
          </p:nvPr>
        </p:nvSpPr>
        <p:spPr>
          <a:xfrm>
            <a:off x="1435100" y="27463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Gill Sans"/>
              <a:buNone/>
              <a:defRPr b="0" i="0" sz="4300" u="none" cap="none" strike="noStrike">
                <a:solidFill>
                  <a:srgbClr val="56221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9" name="Google Shape;139;p16"/>
          <p:cNvSpPr txBox="1"/>
          <p:nvPr>
            <p:ph idx="1" type="body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116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40" name="Google Shape;140;p16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41" name="Google Shape;141;p16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42" name="Google Shape;142;p16"/>
          <p:cNvSpPr txBox="1"/>
          <p:nvPr>
            <p:ph idx="12" type="sldNum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5A788"/>
              </a:buClr>
              <a:buSzPts val="1200"/>
              <a:buFont typeface="Gill Sans"/>
              <a:buNone/>
              <a:defRPr b="0" i="0" sz="1200" u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5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4"/>
          <p:cNvSpPr txBox="1"/>
          <p:nvPr>
            <p:ph type="ctrTitle"/>
          </p:nvPr>
        </p:nvSpPr>
        <p:spPr>
          <a:xfrm>
            <a:off x="1336675" y="814387"/>
            <a:ext cx="7407275" cy="15017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400"/>
              <a:buFont typeface="Gill Sans"/>
              <a:buNone/>
            </a:pPr>
            <a:r>
              <a:rPr b="1" i="0" lang="en-US" sz="4400" u="none">
                <a:solidFill>
                  <a:srgbClr val="572314"/>
                </a:solidFill>
                <a:latin typeface="Gill Sans"/>
                <a:ea typeface="Gill Sans"/>
                <a:cs typeface="Gill Sans"/>
                <a:sym typeface="Gill Sans"/>
              </a:rPr>
              <a:t>PICPA President’s Agenda  FY 2020-2021</a:t>
            </a:r>
            <a:endParaRPr/>
          </a:p>
        </p:txBody>
      </p:sp>
      <p:sp>
        <p:nvSpPr>
          <p:cNvPr id="205" name="Google Shape;205;p24"/>
          <p:cNvSpPr txBox="1"/>
          <p:nvPr>
            <p:ph idx="1" type="subTitle"/>
          </p:nvPr>
        </p:nvSpPr>
        <p:spPr>
          <a:xfrm>
            <a:off x="2092325" y="5176837"/>
            <a:ext cx="6178550" cy="100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2698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80"/>
              <a:buNone/>
            </a:pPr>
            <a:r>
              <a:rPr b="0" i="0" lang="en-US" sz="2600" u="none">
                <a:solidFill>
                  <a:srgbClr val="0000FF"/>
                </a:solidFill>
                <a:latin typeface="Gill Sans"/>
                <a:ea typeface="Gill Sans"/>
                <a:cs typeface="Gill Sans"/>
                <a:sym typeface="Gill Sans"/>
              </a:rPr>
              <a:t>LOPE L. BATO, JR.</a:t>
            </a:r>
            <a:endParaRPr/>
          </a:p>
          <a:p>
            <a:pPr indent="0" lvl="0" marL="26987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r>
              <a:rPr b="0" i="0" lang="en-US" sz="1800" u="none">
                <a:solidFill>
                  <a:srgbClr val="0000FF"/>
                </a:solidFill>
                <a:latin typeface="Gill Sans"/>
                <a:ea typeface="Gill Sans"/>
                <a:cs typeface="Gill Sans"/>
                <a:sym typeface="Gill Sans"/>
              </a:rPr>
              <a:t>National President FY 2020-2021</a:t>
            </a:r>
            <a:endParaRPr/>
          </a:p>
        </p:txBody>
      </p:sp>
      <p:sp>
        <p:nvSpPr>
          <p:cNvPr id="206" name="Google Shape;206;p24"/>
          <p:cNvSpPr txBox="1"/>
          <p:nvPr/>
        </p:nvSpPr>
        <p:spPr>
          <a:xfrm>
            <a:off x="1489075" y="2671762"/>
            <a:ext cx="7407275" cy="15033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Gill Sans"/>
              <a:buNone/>
            </a:pPr>
            <a:r>
              <a:rPr b="1" i="0" lang="en-US" sz="32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Theme:</a:t>
            </a:r>
            <a:r>
              <a:rPr b="1" i="0" lang="en-US" sz="3200" u="none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  “Filipino CPAs RISING in Solidarity Amidst Challenging Times”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5"/>
          <p:cNvSpPr txBox="1"/>
          <p:nvPr>
            <p:ph type="ctrTitle"/>
          </p:nvPr>
        </p:nvSpPr>
        <p:spPr>
          <a:xfrm>
            <a:off x="1431925" y="265112"/>
            <a:ext cx="7407275" cy="10588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300"/>
              <a:buFont typeface="Gill Sans"/>
              <a:buNone/>
            </a:pPr>
            <a:r>
              <a:rPr b="1" i="0" lang="en-US" sz="43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Six Point Agenda</a:t>
            </a:r>
            <a:endParaRPr/>
          </a:p>
        </p:txBody>
      </p:sp>
      <p:sp>
        <p:nvSpPr>
          <p:cNvPr id="212" name="Google Shape;212;p25"/>
          <p:cNvSpPr txBox="1"/>
          <p:nvPr/>
        </p:nvSpPr>
        <p:spPr>
          <a:xfrm>
            <a:off x="2090737" y="1835150"/>
            <a:ext cx="6180137" cy="452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Gill Sans"/>
              <a:buAutoNum type="arabicPeriod"/>
            </a:pPr>
            <a:r>
              <a:rPr b="1" i="0" lang="en-US" sz="2800" u="none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R</a:t>
            </a:r>
            <a:r>
              <a:rPr b="1" i="0" lang="en-US" sz="24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ecovery Programs;</a:t>
            </a:r>
            <a:endParaRPr/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t/>
            </a:r>
            <a:endParaRPr b="1" i="0" sz="2400" u="none">
              <a:solidFill>
                <a:srgbClr val="0070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Gill Sans"/>
              <a:buAutoNum type="arabicPeriod"/>
            </a:pPr>
            <a:r>
              <a:rPr b="1" i="0" lang="en-US" sz="2800" u="none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I</a:t>
            </a:r>
            <a:r>
              <a:rPr b="1" i="0" lang="en-US" sz="24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n-house Programs;</a:t>
            </a:r>
            <a:endParaRPr/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t/>
            </a:r>
            <a:endParaRPr b="1" i="0" sz="2400" u="none">
              <a:solidFill>
                <a:srgbClr val="0070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Gill Sans"/>
              <a:buAutoNum type="arabicPeriod"/>
            </a:pPr>
            <a:r>
              <a:rPr b="1" i="0" lang="en-US" sz="2800" u="none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S</a:t>
            </a:r>
            <a:r>
              <a:rPr b="1" i="0" lang="en-US" sz="24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ocial Responsibility Programs;</a:t>
            </a:r>
            <a:endParaRPr/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t/>
            </a:r>
            <a:endParaRPr b="1" i="0" sz="2400" u="none">
              <a:solidFill>
                <a:srgbClr val="0070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Gill Sans"/>
              <a:buAutoNum type="arabicPeriod"/>
            </a:pPr>
            <a:r>
              <a:rPr b="1" i="0" lang="en-US" sz="2800" u="none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I</a:t>
            </a:r>
            <a:r>
              <a:rPr b="1" i="0" lang="en-US" sz="24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nternational Programs; </a:t>
            </a:r>
            <a:endParaRPr/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t/>
            </a:r>
            <a:endParaRPr b="1" i="0" sz="2400" u="none">
              <a:solidFill>
                <a:srgbClr val="0070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Gill Sans"/>
              <a:buAutoNum type="arabicPeriod"/>
            </a:pPr>
            <a:r>
              <a:rPr b="1" i="0" lang="en-US" sz="2800" u="none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b="1" i="0" lang="en-US" sz="24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ew Programs</a:t>
            </a:r>
            <a:endParaRPr/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t/>
            </a:r>
            <a:endParaRPr b="1" i="0" sz="2400" u="none">
              <a:solidFill>
                <a:srgbClr val="0070C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400"/>
              <a:buFont typeface="Gill Sans"/>
              <a:buAutoNum type="arabicPeriod"/>
            </a:pPr>
            <a:r>
              <a:rPr b="1" i="0" lang="en-US" sz="24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on-</a:t>
            </a:r>
            <a:r>
              <a:rPr b="1" i="0" lang="en-US" sz="2800" u="none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G</a:t>
            </a:r>
            <a:r>
              <a:rPr b="1" i="0" lang="en-US" sz="24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oing Programs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6"/>
          <p:cNvSpPr txBox="1"/>
          <p:nvPr/>
        </p:nvSpPr>
        <p:spPr>
          <a:xfrm>
            <a:off x="1928812" y="1785937"/>
            <a:ext cx="6767512" cy="36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Gill Sans"/>
              <a:buNone/>
            </a:pPr>
            <a:r>
              <a:rPr b="1" i="0" lang="en-US" sz="3600" u="none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R</a:t>
            </a:r>
            <a:r>
              <a:rPr b="1" i="0" lang="en-US" sz="36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ecovery Programs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AutoNum type="alphaLcParenR"/>
            </a:pPr>
            <a:r>
              <a:rPr b="1" i="0" lang="en-US" sz="24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Livelihood Bridge Program;</a:t>
            </a:r>
            <a:endParaRPr/>
          </a:p>
          <a:p>
            <a:pPr indent="-400050" lvl="1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AutoNum type="romanLcPeriod"/>
            </a:pPr>
            <a:r>
              <a:rPr b="1" i="0" lang="en-US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PICPA members who are seeking for jobs will be matched to fellow PICPA members,  Auditing Firms and Industries who are seeking for employees; and</a:t>
            </a:r>
            <a:endParaRPr/>
          </a:p>
          <a:p>
            <a:pPr indent="-400050" lvl="1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AutoNum type="romanLcPeriod"/>
            </a:pPr>
            <a:r>
              <a:rPr b="1" i="0" lang="en-US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Adopt a PICPA member or immediate member of his family with micro business worth helping (at least one beneficiary per chapter).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AutoNum type="alphaLcParenR"/>
            </a:pPr>
            <a:r>
              <a:rPr b="1" i="0" lang="en-US" sz="24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Webinars on Skills Training;</a:t>
            </a:r>
            <a:endParaRPr/>
          </a:p>
          <a:p>
            <a:pPr indent="-400050" lvl="1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(PICPA members can avail of free webinars that will focus on life’s skills training)</a:t>
            </a:r>
            <a:endParaRPr/>
          </a:p>
        </p:txBody>
      </p:sp>
      <p:sp>
        <p:nvSpPr>
          <p:cNvPr id="218" name="Google Shape;218;p26"/>
          <p:cNvSpPr txBox="1"/>
          <p:nvPr>
            <p:ph type="ctrTitle"/>
          </p:nvPr>
        </p:nvSpPr>
        <p:spPr>
          <a:xfrm>
            <a:off x="1431925" y="250825"/>
            <a:ext cx="7407275" cy="10588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300"/>
              <a:buFont typeface="Gill Sans"/>
              <a:buNone/>
            </a:pPr>
            <a:r>
              <a:rPr b="1" i="0" lang="en-US" sz="43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Six Point Agenda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7"/>
          <p:cNvSpPr txBox="1"/>
          <p:nvPr/>
        </p:nvSpPr>
        <p:spPr>
          <a:xfrm>
            <a:off x="1628775" y="1158875"/>
            <a:ext cx="6765925" cy="4278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Gill Sans"/>
              <a:buNone/>
            </a:pPr>
            <a:r>
              <a:rPr b="1" i="0" lang="en-US" sz="3600" u="none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I</a:t>
            </a:r>
            <a:r>
              <a:rPr b="1" i="0" lang="en-US" sz="36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n-house Programs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342900" lvl="1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AutoNum type="alphaLcParenR"/>
            </a:pPr>
            <a:r>
              <a:rPr b="1" i="0" lang="en-US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Quarterly release of Accounting Times and semi-annual release of Accounting Journal;</a:t>
            </a:r>
            <a:endParaRPr/>
          </a:p>
          <a:p>
            <a:pPr indent="-190500" lvl="1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342900" lvl="1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AutoNum type="alphaLcParenR"/>
            </a:pPr>
            <a:r>
              <a:rPr b="1" i="0" lang="en-US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Full implementation and utilization of EventsBank with a virtual meeting flatform for Webinars and QuickBooks for financial reporting by the national office and major chapters nationwide</a:t>
            </a:r>
            <a:endParaRPr/>
          </a:p>
        </p:txBody>
      </p:sp>
      <p:sp>
        <p:nvSpPr>
          <p:cNvPr id="224" name="Google Shape;224;p27"/>
          <p:cNvSpPr txBox="1"/>
          <p:nvPr>
            <p:ph type="ctrTitle"/>
          </p:nvPr>
        </p:nvSpPr>
        <p:spPr>
          <a:xfrm>
            <a:off x="1431925" y="265112"/>
            <a:ext cx="7407275" cy="10588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300"/>
              <a:buFont typeface="Gill Sans"/>
              <a:buNone/>
            </a:pPr>
            <a:r>
              <a:rPr b="1" i="0" lang="en-US" sz="43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Six Point Agenda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8"/>
          <p:cNvSpPr txBox="1"/>
          <p:nvPr/>
        </p:nvSpPr>
        <p:spPr>
          <a:xfrm>
            <a:off x="1847850" y="1717675"/>
            <a:ext cx="6765925" cy="38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Gill Sans"/>
              <a:buNone/>
            </a:pPr>
            <a:r>
              <a:rPr b="1" i="0" lang="en-US" sz="3200" u="none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S</a:t>
            </a:r>
            <a:r>
              <a:rPr b="1" i="0" lang="en-US" sz="32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ocial Responsibility Programs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AutoNum type="alphaLcParenR"/>
            </a:pPr>
            <a:r>
              <a:rPr b="1" i="0" lang="en-US" sz="24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Government Collaborations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ill Sans"/>
              <a:buNone/>
            </a:pPr>
            <a:r>
              <a:rPr b="1" i="0" lang="en-US" sz="16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       (Inter-Government Agencies MOA with PICPA) </a:t>
            </a:r>
            <a:endParaRPr/>
          </a:p>
          <a:p>
            <a:pPr indent="-400050" lvl="1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AutoNum type="romanL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Financial Accounting and Tax Advisory (FATA)Program; </a:t>
            </a:r>
            <a:r>
              <a:rPr b="0" i="0" lang="en-US" sz="1800" u="none" cap="none" strike="noStrike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(DILG and CDA)</a:t>
            </a:r>
            <a:endParaRPr/>
          </a:p>
          <a:p>
            <a:pPr indent="-400050" lvl="1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AutoNum type="romanL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Mentor Me Program; and </a:t>
            </a:r>
            <a:r>
              <a:rPr b="0" i="0" lang="en-US" sz="1800" u="none" cap="none" strike="noStrike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(DTI)</a:t>
            </a:r>
            <a:endParaRPr/>
          </a:p>
          <a:p>
            <a:pPr indent="-400050" lvl="1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AutoNum type="romanL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BLGF &amp; BIR. </a:t>
            </a:r>
            <a:r>
              <a:rPr b="0" i="0" lang="en-US" sz="1800" u="none" cap="none" strike="noStrike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(DOF)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rPr b="1" i="0" lang="en-US" sz="24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b)  Private Collaborations </a:t>
            </a:r>
            <a:endParaRPr/>
          </a:p>
          <a:p>
            <a:pPr indent="-400050" lvl="1" marL="8572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AutoNum type="romanLcPeriod"/>
            </a:pPr>
            <a:r>
              <a:rPr b="0" i="0" lang="en-US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FATA Program with Chambers of Commerce – </a:t>
            </a:r>
            <a:r>
              <a:rPr b="0" i="0" lang="en-US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for its MSMEs Members.</a:t>
            </a:r>
            <a:endParaRPr/>
          </a:p>
        </p:txBody>
      </p:sp>
      <p:sp>
        <p:nvSpPr>
          <p:cNvPr id="230" name="Google Shape;230;p28"/>
          <p:cNvSpPr txBox="1"/>
          <p:nvPr>
            <p:ph type="ctrTitle"/>
          </p:nvPr>
        </p:nvSpPr>
        <p:spPr>
          <a:xfrm>
            <a:off x="1431925" y="304800"/>
            <a:ext cx="7407275" cy="10604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300"/>
              <a:buFont typeface="Gill Sans"/>
              <a:buNone/>
            </a:pPr>
            <a:r>
              <a:rPr b="1" i="0" lang="en-US" sz="43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Six Point Agenda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9"/>
          <p:cNvSpPr txBox="1"/>
          <p:nvPr/>
        </p:nvSpPr>
        <p:spPr>
          <a:xfrm>
            <a:off x="1431925" y="1182687"/>
            <a:ext cx="7135812" cy="4032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Gill Sans"/>
              <a:buNone/>
            </a:pPr>
            <a:r>
              <a:rPr b="1" i="0" lang="en-US" sz="3200" u="none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I</a:t>
            </a:r>
            <a:r>
              <a:rPr b="1" i="0" lang="en-US" sz="32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nternational Programs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t/>
            </a:r>
            <a:endParaRPr b="1" i="0" sz="2400" u="none">
              <a:solidFill>
                <a:srgbClr val="FF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AutoNum type="alphaLcParenR"/>
            </a:pPr>
            <a:r>
              <a:rPr b="1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International Certifications</a:t>
            </a:r>
            <a:r>
              <a:rPr b="0" i="0" lang="en-US" sz="14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– ACPA, CMA, CIA, etc.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AutoNum type="alphaLcParenR"/>
            </a:pPr>
            <a:r>
              <a:rPr b="1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MOA with NCPACA</a:t>
            </a:r>
            <a:r>
              <a:rPr b="1" i="0" lang="en-US" sz="16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b="0" i="0" lang="en-US" sz="16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to assist the affiliation of all </a:t>
            </a:r>
            <a:r>
              <a:rPr b="0" i="0" lang="en-US" sz="14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PICPA Affiliates/Chapters in the US &amp; Canada and to conduct annual meeting of all Affiliates/Chapters during the NCPACA Conference.  Do the same program in the middle east;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AutoNum type="alphaLcParenR"/>
            </a:pPr>
            <a:r>
              <a:rPr b="1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MOA with Mongolian Institute of CPAs </a:t>
            </a:r>
            <a:r>
              <a:rPr b="0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(MICPA)</a:t>
            </a:r>
            <a:r>
              <a:rPr b="0" i="0" lang="en-US" sz="16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- </a:t>
            </a:r>
            <a:r>
              <a:rPr b="0" i="0" lang="en-US" sz="14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assist them in learning English Language, etc.;</a:t>
            </a:r>
            <a:endParaRPr b="0" i="0" sz="1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AutoNum type="alphaLcParenR"/>
            </a:pPr>
            <a:r>
              <a:rPr b="1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CAPA/AFA/IFAC </a:t>
            </a:r>
            <a:r>
              <a:rPr b="0" i="0" lang="en-US" sz="14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– maintain committee Chairmanship and/or Membership;</a:t>
            </a:r>
            <a:endParaRPr/>
          </a:p>
        </p:txBody>
      </p:sp>
      <p:sp>
        <p:nvSpPr>
          <p:cNvPr id="236" name="Google Shape;236;p29"/>
          <p:cNvSpPr txBox="1"/>
          <p:nvPr>
            <p:ph type="ctrTitle"/>
          </p:nvPr>
        </p:nvSpPr>
        <p:spPr>
          <a:xfrm>
            <a:off x="1431925" y="60325"/>
            <a:ext cx="7407275" cy="10588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300"/>
              <a:buFont typeface="Gill Sans"/>
              <a:buNone/>
            </a:pPr>
            <a:r>
              <a:rPr b="1" i="0" lang="en-US" sz="43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Six Point Agenda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0"/>
          <p:cNvSpPr txBox="1"/>
          <p:nvPr/>
        </p:nvSpPr>
        <p:spPr>
          <a:xfrm>
            <a:off x="1655762" y="1447800"/>
            <a:ext cx="7024687" cy="3816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Gill Sans"/>
              <a:buNone/>
            </a:pPr>
            <a:r>
              <a:rPr b="1" i="0" lang="en-US" sz="3200" u="none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b="1" i="0" lang="en-US" sz="32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ew Programs</a:t>
            </a:r>
            <a:r>
              <a:rPr b="1" i="0" lang="en-US" sz="3200" u="none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AutoNum type="alphaLcParenR"/>
            </a:pPr>
            <a:r>
              <a:rPr b="1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ISO Certification; </a:t>
            </a:r>
            <a:endParaRPr/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AutoNum type="alphaLcParenR"/>
            </a:pPr>
            <a:r>
              <a:rPr b="1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National and Local Media Campaigns</a:t>
            </a:r>
            <a:endParaRPr/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400"/>
              <a:buFont typeface="Gill Sans"/>
              <a:buNone/>
            </a:pPr>
            <a:r>
              <a:rPr b="1" i="0" lang="en-US" sz="1400" u="none" cap="none" strike="noStrik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(PICPA’s projects and activities)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None/>
            </a:pPr>
            <a:r>
              <a:rPr b="1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c.) Members Privilege Card (MPC) Program;</a:t>
            </a:r>
            <a:endParaRPr/>
          </a:p>
          <a:p>
            <a:pPr indent="0" lvl="2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400"/>
              <a:buFont typeface="Gill Sans"/>
              <a:buNone/>
            </a:pPr>
            <a:r>
              <a:rPr b="1" i="0" lang="en-US" sz="1400" u="none" cap="none" strike="noStrik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(1. Issue PICPA IDs to all MIGS; 2. Partner with various merchants to give discounts or freebies to PICPA MIGS ID holders)</a:t>
            </a:r>
            <a:endParaRPr b="1" i="0" sz="20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2700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AutoNum type="alphaLcParenR" startAt="4"/>
            </a:pPr>
            <a:r>
              <a:rPr b="1" i="0" lang="en-US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Membership Learning &amp; Development (MLD) Program; </a:t>
            </a:r>
            <a:r>
              <a:rPr b="1" i="0" lang="en-US" sz="1400" u="none" cap="none" strike="noStrik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(Free Webinars to all MIGS during AWC and Free Five (5) Webinars for Chapters with 250 or less MIGS,  Free Ten (10) Webinars for Chapters with above 250 MIGS)</a:t>
            </a:r>
            <a:endParaRPr b="1" i="0" sz="20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AutoNum type="alphaLcParenR" startAt="5"/>
            </a:pPr>
            <a:r>
              <a:rPr b="1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1</a:t>
            </a:r>
            <a:r>
              <a:rPr b="1" baseline="30000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st</a:t>
            </a:r>
            <a:r>
              <a:rPr b="1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PICPA Past National Presidents’ Tribute.</a:t>
            </a:r>
            <a:endParaRPr/>
          </a:p>
        </p:txBody>
      </p:sp>
      <p:sp>
        <p:nvSpPr>
          <p:cNvPr id="242" name="Google Shape;242;p30"/>
          <p:cNvSpPr txBox="1"/>
          <p:nvPr>
            <p:ph type="ctrTitle"/>
          </p:nvPr>
        </p:nvSpPr>
        <p:spPr>
          <a:xfrm>
            <a:off x="1431925" y="73025"/>
            <a:ext cx="7407275" cy="10604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300"/>
              <a:buFont typeface="Gill Sans"/>
              <a:buNone/>
            </a:pPr>
            <a:r>
              <a:rPr b="1" i="0" lang="en-US" sz="43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Six Point Agenda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1"/>
          <p:cNvSpPr txBox="1"/>
          <p:nvPr/>
        </p:nvSpPr>
        <p:spPr>
          <a:xfrm>
            <a:off x="1609725" y="1609725"/>
            <a:ext cx="7004050" cy="4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Gill Sans"/>
              <a:buNone/>
            </a:pPr>
            <a:r>
              <a:rPr b="1" i="0" lang="en-US" sz="32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on-</a:t>
            </a:r>
            <a:r>
              <a:rPr b="1" i="0" lang="en-US" sz="3200" u="none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G</a:t>
            </a:r>
            <a:r>
              <a:rPr b="1" i="0" lang="en-US" sz="32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oing Programs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AutoNum type="alphaLcParenR"/>
            </a:pPr>
            <a:r>
              <a:rPr b="1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Amendment of PICPA By-Laws to allow on-line voting;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AutoNum type="alphaLcParenR"/>
            </a:pPr>
            <a:r>
              <a:rPr b="1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75</a:t>
            </a:r>
            <a:r>
              <a:rPr b="1" baseline="30000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th</a:t>
            </a:r>
            <a:r>
              <a:rPr b="1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PICPA Annual National Convention;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AutoNum type="alphaLcParenR"/>
            </a:pPr>
            <a:r>
              <a:rPr b="1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PICPA Cooperative Summit;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AutoNum type="alphaLcParenR"/>
            </a:pPr>
            <a:r>
              <a:rPr b="1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National Sectoral, GAO and Regional Conferences;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AutoNum type="alphaLcParenR"/>
            </a:pPr>
            <a:r>
              <a:rPr b="1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2</a:t>
            </a:r>
            <a:r>
              <a:rPr b="1" baseline="30000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nd</a:t>
            </a:r>
            <a:r>
              <a:rPr b="1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PICPA Women Summit; and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AutoNum type="alphaLcParenR"/>
            </a:pPr>
            <a:r>
              <a:rPr b="1" i="0" lang="en-US" sz="2000" u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PICPA NGO Summit</a:t>
            </a:r>
            <a:endParaRPr/>
          </a:p>
        </p:txBody>
      </p:sp>
      <p:sp>
        <p:nvSpPr>
          <p:cNvPr id="248" name="Google Shape;248;p31"/>
          <p:cNvSpPr txBox="1"/>
          <p:nvPr>
            <p:ph type="ctrTitle"/>
          </p:nvPr>
        </p:nvSpPr>
        <p:spPr>
          <a:xfrm>
            <a:off x="1431925" y="87312"/>
            <a:ext cx="7407275" cy="10588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300"/>
              <a:buFont typeface="Gill Sans"/>
              <a:buNone/>
            </a:pPr>
            <a:r>
              <a:rPr b="1" i="0" lang="en-US" sz="4300" u="none">
                <a:solidFill>
                  <a:srgbClr val="0070C0"/>
                </a:solidFill>
                <a:latin typeface="Gill Sans"/>
                <a:ea typeface="Gill Sans"/>
                <a:cs typeface="Gill Sans"/>
                <a:sym typeface="Gill Sans"/>
              </a:rPr>
              <a:t>Six Point Agenda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5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6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1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8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7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9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2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10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11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3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4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